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28" r:id="rId1"/>
  </p:sldMasterIdLst>
  <p:notesMasterIdLst>
    <p:notesMasterId r:id="rId7"/>
  </p:notesMasterIdLst>
  <p:handoutMasterIdLst>
    <p:handoutMasterId r:id="rId8"/>
  </p:handoutMasterIdLst>
  <p:sldIdLst>
    <p:sldId id="256" r:id="rId2"/>
    <p:sldId id="258" r:id="rId3"/>
    <p:sldId id="317" r:id="rId4"/>
    <p:sldId id="338" r:id="rId5"/>
    <p:sldId id="337" r:id="rId6"/>
  </p:sldIdLst>
  <p:sldSz cx="9144000" cy="6858000" type="screen4x3"/>
  <p:notesSz cx="6797675" cy="9926638"/>
  <p:defaultTextStyle>
    <a:defPPr>
      <a:defRPr lang="en-GB"/>
    </a:defPPr>
    <a:lvl1pPr algn="l" rtl="0" eaLnBrk="0" fontAlgn="base" hangingPunct="0">
      <a:spcBef>
        <a:spcPct val="0"/>
      </a:spcBef>
      <a:spcAft>
        <a:spcPct val="0"/>
      </a:spcAft>
      <a:defRPr sz="1200" kern="1200">
        <a:solidFill>
          <a:srgbClr val="0F5494"/>
        </a:solidFill>
        <a:latin typeface="Verdana" panose="020B0604030504040204" pitchFamily="34" charset="0"/>
        <a:ea typeface="+mn-ea"/>
        <a:cs typeface="+mn-cs"/>
      </a:defRPr>
    </a:lvl1pPr>
    <a:lvl2pPr marL="457200" algn="l" rtl="0" eaLnBrk="0" fontAlgn="base" hangingPunct="0">
      <a:spcBef>
        <a:spcPct val="0"/>
      </a:spcBef>
      <a:spcAft>
        <a:spcPct val="0"/>
      </a:spcAft>
      <a:defRPr sz="1200" kern="1200">
        <a:solidFill>
          <a:srgbClr val="0F5494"/>
        </a:solidFill>
        <a:latin typeface="Verdana" panose="020B0604030504040204" pitchFamily="34" charset="0"/>
        <a:ea typeface="+mn-ea"/>
        <a:cs typeface="+mn-cs"/>
      </a:defRPr>
    </a:lvl2pPr>
    <a:lvl3pPr marL="914400" algn="l" rtl="0" eaLnBrk="0" fontAlgn="base" hangingPunct="0">
      <a:spcBef>
        <a:spcPct val="0"/>
      </a:spcBef>
      <a:spcAft>
        <a:spcPct val="0"/>
      </a:spcAft>
      <a:defRPr sz="1200" kern="1200">
        <a:solidFill>
          <a:srgbClr val="0F5494"/>
        </a:solidFill>
        <a:latin typeface="Verdana" panose="020B0604030504040204" pitchFamily="34" charset="0"/>
        <a:ea typeface="+mn-ea"/>
        <a:cs typeface="+mn-cs"/>
      </a:defRPr>
    </a:lvl3pPr>
    <a:lvl4pPr marL="1371600" algn="l" rtl="0" eaLnBrk="0" fontAlgn="base" hangingPunct="0">
      <a:spcBef>
        <a:spcPct val="0"/>
      </a:spcBef>
      <a:spcAft>
        <a:spcPct val="0"/>
      </a:spcAft>
      <a:defRPr sz="1200" kern="1200">
        <a:solidFill>
          <a:srgbClr val="0F5494"/>
        </a:solidFill>
        <a:latin typeface="Verdana" panose="020B0604030504040204" pitchFamily="34" charset="0"/>
        <a:ea typeface="+mn-ea"/>
        <a:cs typeface="+mn-cs"/>
      </a:defRPr>
    </a:lvl4pPr>
    <a:lvl5pPr marL="1828800" algn="l" rtl="0" eaLnBrk="0" fontAlgn="base" hangingPunct="0">
      <a:spcBef>
        <a:spcPct val="0"/>
      </a:spcBef>
      <a:spcAft>
        <a:spcPct val="0"/>
      </a:spcAft>
      <a:defRPr sz="1200" kern="1200">
        <a:solidFill>
          <a:srgbClr val="0F5494"/>
        </a:solidFill>
        <a:latin typeface="Verdana" panose="020B0604030504040204" pitchFamily="34" charset="0"/>
        <a:ea typeface="+mn-ea"/>
        <a:cs typeface="+mn-cs"/>
      </a:defRPr>
    </a:lvl5pPr>
    <a:lvl6pPr marL="2286000" algn="l" defTabSz="914400" rtl="0" eaLnBrk="1" latinLnBrk="0" hangingPunct="1">
      <a:defRPr sz="1200" kern="1200">
        <a:solidFill>
          <a:srgbClr val="0F5494"/>
        </a:solidFill>
        <a:latin typeface="Verdana" panose="020B0604030504040204" pitchFamily="34" charset="0"/>
        <a:ea typeface="+mn-ea"/>
        <a:cs typeface="+mn-cs"/>
      </a:defRPr>
    </a:lvl6pPr>
    <a:lvl7pPr marL="2743200" algn="l" defTabSz="914400" rtl="0" eaLnBrk="1" latinLnBrk="0" hangingPunct="1">
      <a:defRPr sz="1200" kern="1200">
        <a:solidFill>
          <a:srgbClr val="0F5494"/>
        </a:solidFill>
        <a:latin typeface="Verdana" panose="020B0604030504040204" pitchFamily="34" charset="0"/>
        <a:ea typeface="+mn-ea"/>
        <a:cs typeface="+mn-cs"/>
      </a:defRPr>
    </a:lvl7pPr>
    <a:lvl8pPr marL="3200400" algn="l" defTabSz="914400" rtl="0" eaLnBrk="1" latinLnBrk="0" hangingPunct="1">
      <a:defRPr sz="1200" kern="1200">
        <a:solidFill>
          <a:srgbClr val="0F5494"/>
        </a:solidFill>
        <a:latin typeface="Verdana" panose="020B0604030504040204" pitchFamily="34" charset="0"/>
        <a:ea typeface="+mn-ea"/>
        <a:cs typeface="+mn-cs"/>
      </a:defRPr>
    </a:lvl8pPr>
    <a:lvl9pPr marL="3657600" algn="l" defTabSz="914400" rtl="0" eaLnBrk="1" latinLnBrk="0" hangingPunct="1">
      <a:defRPr sz="1200" kern="1200">
        <a:solidFill>
          <a:srgbClr val="0F5494"/>
        </a:solidFill>
        <a:latin typeface="Verdana" panose="020B060403050404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lexandra de Bournonville" initials="" lastIdx="1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F5494"/>
    <a:srgbClr val="2D5EC1"/>
    <a:srgbClr val="BDDEFF"/>
    <a:srgbClr val="3166CF"/>
    <a:srgbClr val="3E6FD2"/>
    <a:srgbClr val="99CCFF"/>
    <a:srgbClr val="808080"/>
    <a:srgbClr val="FFD62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6DB9235-8680-4751-9514-2BE889FF35B4}" v="2" dt="2019-04-22T22:06:21.51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286" autoAdjust="0"/>
    <p:restoredTop sz="77605" autoAdjust="0"/>
  </p:normalViewPr>
  <p:slideViewPr>
    <p:cSldViewPr>
      <p:cViewPr varScale="1">
        <p:scale>
          <a:sx n="49" d="100"/>
          <a:sy n="49" d="100"/>
        </p:scale>
        <p:origin x="1760" y="3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5" Type="http://schemas.microsoft.com/office/2015/10/relationships/revisionInfo" Target="revisionInfo.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commentAuthors" Target="commentAuthors.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ibylle Koenig" userId="8e69258a572ead4b" providerId="LiveId" clId="{86DB9235-8680-4751-9514-2BE889FF35B4}"/>
    <pc:docChg chg="undo custSel addSld delSld modSld sldOrd">
      <pc:chgData name="Sibylle Koenig" userId="8e69258a572ead4b" providerId="LiveId" clId="{86DB9235-8680-4751-9514-2BE889FF35B4}" dt="2019-04-22T22:06:21.514" v="423"/>
      <pc:docMkLst>
        <pc:docMk/>
      </pc:docMkLst>
      <pc:sldChg chg="add del">
        <pc:chgData name="Sibylle Koenig" userId="8e69258a572ead4b" providerId="LiveId" clId="{86DB9235-8680-4751-9514-2BE889FF35B4}" dt="2019-04-22T20:55:20.567" v="2" actId="2696"/>
        <pc:sldMkLst>
          <pc:docMk/>
          <pc:sldMk cId="0" sldId="336"/>
        </pc:sldMkLst>
      </pc:sldChg>
      <pc:sldChg chg="modSp add ord modNotesTx">
        <pc:chgData name="Sibylle Koenig" userId="8e69258a572ead4b" providerId="LiveId" clId="{86DB9235-8680-4751-9514-2BE889FF35B4}" dt="2019-04-22T22:06:21.514" v="423"/>
        <pc:sldMkLst>
          <pc:docMk/>
          <pc:sldMk cId="2662268949" sldId="338"/>
        </pc:sldMkLst>
        <pc:spChg chg="mod">
          <ac:chgData name="Sibylle Koenig" userId="8e69258a572ead4b" providerId="LiveId" clId="{86DB9235-8680-4751-9514-2BE889FF35B4}" dt="2019-04-22T22:03:31.508" v="28" actId="20577"/>
          <ac:spMkLst>
            <pc:docMk/>
            <pc:sldMk cId="2662268949" sldId="338"/>
            <ac:spMk id="2" creationId="{C5F6B865-D138-45B5-B928-475D65899C5D}"/>
          </ac:spMkLst>
        </pc:spChg>
        <pc:spChg chg="mod">
          <ac:chgData name="Sibylle Koenig" userId="8e69258a572ead4b" providerId="LiveId" clId="{86DB9235-8680-4751-9514-2BE889FF35B4}" dt="2019-04-22T22:06:02.562" v="422" actId="20577"/>
          <ac:spMkLst>
            <pc:docMk/>
            <pc:sldMk cId="2662268949" sldId="338"/>
            <ac:spMk id="3" creationId="{082F15F7-0364-4117-9224-540CA85D6553}"/>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a:extLst>
              <a:ext uri="{FF2B5EF4-FFF2-40B4-BE49-F238E27FC236}">
                <a16:creationId xmlns:a16="http://schemas.microsoft.com/office/drawing/2014/main" id="{7392F739-4542-492B-85E6-8BCFB1070115}"/>
              </a:ext>
            </a:extLst>
          </p:cNvPr>
          <p:cNvSpPr>
            <a:spLocks noGrp="1" noChangeArrowheads="1"/>
          </p:cNvSpPr>
          <p:nvPr>
            <p:ph type="hdr" sz="quarter"/>
          </p:nvPr>
        </p:nvSpPr>
        <p:spPr bwMode="auto">
          <a:xfrm>
            <a:off x="0"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a:solidFill>
                  <a:schemeClr val="tx1"/>
                </a:solidFill>
                <a:latin typeface="Arial" panose="020B0604020202020204" pitchFamily="34" charset="0"/>
              </a:defRPr>
            </a:lvl1pPr>
          </a:lstStyle>
          <a:p>
            <a:pPr>
              <a:defRPr/>
            </a:pPr>
            <a:endParaRPr lang="en-GB" altLang="en-US"/>
          </a:p>
        </p:txBody>
      </p:sp>
      <p:sp>
        <p:nvSpPr>
          <p:cNvPr id="37891" name="Rectangle 3">
            <a:extLst>
              <a:ext uri="{FF2B5EF4-FFF2-40B4-BE49-F238E27FC236}">
                <a16:creationId xmlns:a16="http://schemas.microsoft.com/office/drawing/2014/main" id="{109C6C7C-FC43-448E-B08F-3BF3F4AB7A1C}"/>
              </a:ext>
            </a:extLst>
          </p:cNvPr>
          <p:cNvSpPr>
            <a:spLocks noGrp="1" noChangeArrowheads="1"/>
          </p:cNvSpPr>
          <p:nvPr>
            <p:ph type="dt" sz="quarter" idx="1"/>
          </p:nvPr>
        </p:nvSpPr>
        <p:spPr bwMode="auto">
          <a:xfrm>
            <a:off x="3849688"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a:solidFill>
                  <a:schemeClr val="tx1"/>
                </a:solidFill>
                <a:latin typeface="Arial" panose="020B0604020202020204" pitchFamily="34" charset="0"/>
              </a:defRPr>
            </a:lvl1pPr>
          </a:lstStyle>
          <a:p>
            <a:pPr>
              <a:defRPr/>
            </a:pPr>
            <a:endParaRPr lang="en-GB" altLang="en-US"/>
          </a:p>
        </p:txBody>
      </p:sp>
      <p:sp>
        <p:nvSpPr>
          <p:cNvPr id="37892" name="Rectangle 4">
            <a:extLst>
              <a:ext uri="{FF2B5EF4-FFF2-40B4-BE49-F238E27FC236}">
                <a16:creationId xmlns:a16="http://schemas.microsoft.com/office/drawing/2014/main" id="{05212ABC-2445-47CE-8392-C539724E890D}"/>
              </a:ext>
            </a:extLst>
          </p:cNvPr>
          <p:cNvSpPr>
            <a:spLocks noGrp="1" noChangeArrowheads="1"/>
          </p:cNvSpPr>
          <p:nvPr>
            <p:ph type="ftr" sz="quarter" idx="2"/>
          </p:nvPr>
        </p:nvSpPr>
        <p:spPr bwMode="auto">
          <a:xfrm>
            <a:off x="0" y="9428163"/>
            <a:ext cx="29464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a:solidFill>
                  <a:schemeClr val="tx1"/>
                </a:solidFill>
                <a:latin typeface="Arial" panose="020B0604020202020204" pitchFamily="34" charset="0"/>
              </a:defRPr>
            </a:lvl1pPr>
          </a:lstStyle>
          <a:p>
            <a:pPr>
              <a:defRPr/>
            </a:pPr>
            <a:endParaRPr lang="en-GB" altLang="en-US"/>
          </a:p>
        </p:txBody>
      </p:sp>
      <p:sp>
        <p:nvSpPr>
          <p:cNvPr id="37893" name="Rectangle 5">
            <a:extLst>
              <a:ext uri="{FF2B5EF4-FFF2-40B4-BE49-F238E27FC236}">
                <a16:creationId xmlns:a16="http://schemas.microsoft.com/office/drawing/2014/main" id="{8B48FFE6-F610-4FC9-86EF-9DE69851ADAB}"/>
              </a:ext>
            </a:extLst>
          </p:cNvPr>
          <p:cNvSpPr>
            <a:spLocks noGrp="1" noChangeArrowheads="1"/>
          </p:cNvSpPr>
          <p:nvPr>
            <p:ph type="sldNum" sz="quarter" idx="3"/>
          </p:nvPr>
        </p:nvSpPr>
        <p:spPr bwMode="auto">
          <a:xfrm>
            <a:off x="3849688" y="9428163"/>
            <a:ext cx="29464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a:solidFill>
                  <a:schemeClr val="tx1"/>
                </a:solidFill>
                <a:latin typeface="Arial" panose="020B0604020202020204" pitchFamily="34" charset="0"/>
              </a:defRPr>
            </a:lvl1pPr>
          </a:lstStyle>
          <a:p>
            <a:pPr>
              <a:defRPr/>
            </a:pPr>
            <a:fld id="{4597D2C6-5FF1-4A15-BA7D-6781955FCEA9}" type="slidenum">
              <a:rPr lang="en-GB" altLang="en-US"/>
              <a:pPr>
                <a:defRPr/>
              </a:pPr>
              <a:t>‹Nº›</a:t>
            </a:fld>
            <a:endParaRPr lang="en-GB" alt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a:extLst>
              <a:ext uri="{FF2B5EF4-FFF2-40B4-BE49-F238E27FC236}">
                <a16:creationId xmlns:a16="http://schemas.microsoft.com/office/drawing/2014/main" id="{3A730B9C-1A23-47FC-8E93-ADD015819AAD}"/>
              </a:ext>
            </a:extLst>
          </p:cNvPr>
          <p:cNvSpPr>
            <a:spLocks noGrp="1" noChangeArrowheads="1"/>
          </p:cNvSpPr>
          <p:nvPr>
            <p:ph type="hdr" sz="quarter"/>
          </p:nvPr>
        </p:nvSpPr>
        <p:spPr bwMode="auto">
          <a:xfrm>
            <a:off x="0"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a:solidFill>
                  <a:schemeClr val="tx1"/>
                </a:solidFill>
                <a:latin typeface="Arial" panose="020B0604020202020204" pitchFamily="34" charset="0"/>
              </a:defRPr>
            </a:lvl1pPr>
          </a:lstStyle>
          <a:p>
            <a:pPr>
              <a:defRPr/>
            </a:pPr>
            <a:endParaRPr lang="en-GB" altLang="en-US"/>
          </a:p>
        </p:txBody>
      </p:sp>
      <p:sp>
        <p:nvSpPr>
          <p:cNvPr id="36867" name="Rectangle 3">
            <a:extLst>
              <a:ext uri="{FF2B5EF4-FFF2-40B4-BE49-F238E27FC236}">
                <a16:creationId xmlns:a16="http://schemas.microsoft.com/office/drawing/2014/main" id="{EE31ACBD-7F01-4B6D-8F35-000606928A57}"/>
              </a:ext>
            </a:extLst>
          </p:cNvPr>
          <p:cNvSpPr>
            <a:spLocks noGrp="1" noChangeArrowheads="1"/>
          </p:cNvSpPr>
          <p:nvPr>
            <p:ph type="dt" idx="1"/>
          </p:nvPr>
        </p:nvSpPr>
        <p:spPr bwMode="auto">
          <a:xfrm>
            <a:off x="3849688"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a:solidFill>
                  <a:schemeClr val="tx1"/>
                </a:solidFill>
                <a:latin typeface="Arial" panose="020B0604020202020204" pitchFamily="34" charset="0"/>
              </a:defRPr>
            </a:lvl1pPr>
          </a:lstStyle>
          <a:p>
            <a:pPr>
              <a:defRPr/>
            </a:pPr>
            <a:endParaRPr lang="en-GB" altLang="en-US"/>
          </a:p>
        </p:txBody>
      </p:sp>
      <p:sp>
        <p:nvSpPr>
          <p:cNvPr id="20484" name="Rectangle 4">
            <a:extLst>
              <a:ext uri="{FF2B5EF4-FFF2-40B4-BE49-F238E27FC236}">
                <a16:creationId xmlns:a16="http://schemas.microsoft.com/office/drawing/2014/main" id="{C931FC89-72B2-4BF0-A82A-6DA70FB98FE5}"/>
              </a:ext>
            </a:extLst>
          </p:cNvPr>
          <p:cNvSpPr>
            <a:spLocks noGrp="1" noRot="1" noChangeAspect="1" noChangeArrowheads="1" noTextEdit="1"/>
          </p:cNvSpPr>
          <p:nvPr>
            <p:ph type="sldImg" idx="2"/>
          </p:nvPr>
        </p:nvSpPr>
        <p:spPr bwMode="auto">
          <a:xfrm>
            <a:off x="917575" y="744538"/>
            <a:ext cx="4964113" cy="3722687"/>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6869" name="Rectangle 5">
            <a:extLst>
              <a:ext uri="{FF2B5EF4-FFF2-40B4-BE49-F238E27FC236}">
                <a16:creationId xmlns:a16="http://schemas.microsoft.com/office/drawing/2014/main" id="{CC87510B-5293-4C3C-926D-F126D5616140}"/>
              </a:ext>
            </a:extLst>
          </p:cNvPr>
          <p:cNvSpPr>
            <a:spLocks noGrp="1" noChangeArrowheads="1"/>
          </p:cNvSpPr>
          <p:nvPr>
            <p:ph type="body" sz="quarter" idx="3"/>
          </p:nvPr>
        </p:nvSpPr>
        <p:spPr bwMode="auto">
          <a:xfrm>
            <a:off x="679450" y="4714875"/>
            <a:ext cx="5438775" cy="4467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noProof="0"/>
              <a:t>Click to edit Master text styles</a:t>
            </a:r>
          </a:p>
          <a:p>
            <a:pPr lvl="1"/>
            <a:r>
              <a:rPr lang="en-GB" altLang="en-US" noProof="0"/>
              <a:t>Second level</a:t>
            </a:r>
          </a:p>
          <a:p>
            <a:pPr lvl="2"/>
            <a:r>
              <a:rPr lang="en-GB" altLang="en-US" noProof="0"/>
              <a:t>Third level</a:t>
            </a:r>
          </a:p>
          <a:p>
            <a:pPr lvl="3"/>
            <a:r>
              <a:rPr lang="en-GB" altLang="en-US" noProof="0"/>
              <a:t>Fourth level</a:t>
            </a:r>
          </a:p>
          <a:p>
            <a:pPr lvl="4"/>
            <a:r>
              <a:rPr lang="en-GB" altLang="en-US" noProof="0"/>
              <a:t>Fifth level</a:t>
            </a:r>
          </a:p>
        </p:txBody>
      </p:sp>
      <p:sp>
        <p:nvSpPr>
          <p:cNvPr id="36870" name="Rectangle 6">
            <a:extLst>
              <a:ext uri="{FF2B5EF4-FFF2-40B4-BE49-F238E27FC236}">
                <a16:creationId xmlns:a16="http://schemas.microsoft.com/office/drawing/2014/main" id="{A2AEB13C-0B54-4264-BED9-1DAABE146CA6}"/>
              </a:ext>
            </a:extLst>
          </p:cNvPr>
          <p:cNvSpPr>
            <a:spLocks noGrp="1" noChangeArrowheads="1"/>
          </p:cNvSpPr>
          <p:nvPr>
            <p:ph type="ftr" sz="quarter" idx="4"/>
          </p:nvPr>
        </p:nvSpPr>
        <p:spPr bwMode="auto">
          <a:xfrm>
            <a:off x="0" y="9428163"/>
            <a:ext cx="29464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a:solidFill>
                  <a:schemeClr val="tx1"/>
                </a:solidFill>
                <a:latin typeface="Arial" panose="020B0604020202020204" pitchFamily="34" charset="0"/>
              </a:defRPr>
            </a:lvl1pPr>
          </a:lstStyle>
          <a:p>
            <a:pPr>
              <a:defRPr/>
            </a:pPr>
            <a:endParaRPr lang="en-GB" altLang="en-US"/>
          </a:p>
        </p:txBody>
      </p:sp>
      <p:sp>
        <p:nvSpPr>
          <p:cNvPr id="36871" name="Rectangle 7">
            <a:extLst>
              <a:ext uri="{FF2B5EF4-FFF2-40B4-BE49-F238E27FC236}">
                <a16:creationId xmlns:a16="http://schemas.microsoft.com/office/drawing/2014/main" id="{435A5BE4-415F-4A12-AB20-4C267F0606E0}"/>
              </a:ext>
            </a:extLst>
          </p:cNvPr>
          <p:cNvSpPr>
            <a:spLocks noGrp="1" noChangeArrowheads="1"/>
          </p:cNvSpPr>
          <p:nvPr>
            <p:ph type="sldNum" sz="quarter" idx="5"/>
          </p:nvPr>
        </p:nvSpPr>
        <p:spPr bwMode="auto">
          <a:xfrm>
            <a:off x="3849688" y="9428163"/>
            <a:ext cx="29464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a:solidFill>
                  <a:schemeClr val="tx1"/>
                </a:solidFill>
                <a:latin typeface="Arial" panose="020B0604020202020204" pitchFamily="34" charset="0"/>
              </a:defRPr>
            </a:lvl1pPr>
          </a:lstStyle>
          <a:p>
            <a:pPr>
              <a:defRPr/>
            </a:pPr>
            <a:fld id="{C68EB76D-5C1F-4BF0-AF7F-019D04A7A84C}" type="slidenum">
              <a:rPr lang="en-GB" altLang="en-US"/>
              <a:pPr>
                <a:defRPr/>
              </a:pPr>
              <a:t>‹Nº›</a:t>
            </a:fld>
            <a:endParaRPr lang="en-GB" alt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C68EB76D-5C1F-4BF0-AF7F-019D04A7A84C}" type="slidenum">
              <a:rPr lang="en-GB" altLang="en-US" smtClean="0"/>
              <a:pPr>
                <a:defRPr/>
              </a:pPr>
              <a:t>1</a:t>
            </a:fld>
            <a:endParaRPr lang="en-GB" altLang="en-US" dirty="0"/>
          </a:p>
        </p:txBody>
      </p:sp>
    </p:spTree>
    <p:extLst>
      <p:ext uri="{BB962C8B-B14F-4D97-AF65-F5344CB8AC3E}">
        <p14:creationId xmlns:p14="http://schemas.microsoft.com/office/powerpoint/2010/main" val="35573657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a:extLst>
              <a:ext uri="{FF2B5EF4-FFF2-40B4-BE49-F238E27FC236}">
                <a16:creationId xmlns:a16="http://schemas.microsoft.com/office/drawing/2014/main" id="{D18DEE56-7D70-42C6-8D2C-B50BC58C9B58}"/>
              </a:ext>
            </a:extLst>
          </p:cNvPr>
          <p:cNvSpPr>
            <a:spLocks noGrp="1" noRot="1" noChangeAspect="1" noChangeArrowheads="1" noTextEdit="1"/>
          </p:cNvSpPr>
          <p:nvPr>
            <p:ph type="sldImg"/>
          </p:nvPr>
        </p:nvSpPr>
        <p:spPr>
          <a:ln/>
        </p:spPr>
      </p:sp>
      <p:sp>
        <p:nvSpPr>
          <p:cNvPr id="26627" name="Notes Placeholder 2">
            <a:extLst>
              <a:ext uri="{FF2B5EF4-FFF2-40B4-BE49-F238E27FC236}">
                <a16:creationId xmlns:a16="http://schemas.microsoft.com/office/drawing/2014/main" id="{45460A68-F13C-42FB-8944-91BED19F9D2B}"/>
              </a:ext>
            </a:extLst>
          </p:cNvPr>
          <p:cNvSpPr>
            <a:spLocks noGrp="1" noChangeArrowheads="1"/>
          </p:cNvSpPr>
          <p:nvPr>
            <p:ph type="body" idx="1"/>
          </p:nvPr>
        </p:nvSpPr>
        <p:spPr>
          <a:noFill/>
        </p:spPr>
        <p:txBody>
          <a:bodyPr/>
          <a:lstStyle/>
          <a:p>
            <a:r>
              <a:rPr lang="en-GB" altLang="en-US" b="1" dirty="0"/>
              <a:t>Facilitator: </a:t>
            </a:r>
            <a:r>
              <a:rPr lang="en-GB" altLang="en-US" dirty="0"/>
              <a:t>Today’s objectives are shown again here.</a:t>
            </a:r>
          </a:p>
          <a:p>
            <a:endParaRPr lang="en-GB" altLang="en-US" dirty="0"/>
          </a:p>
          <a:p>
            <a:r>
              <a:rPr lang="en-GB" sz="1200" i="0" dirty="0"/>
              <a:t>We hope you now have a better </a:t>
            </a:r>
            <a:r>
              <a:rPr lang="en-GB" sz="1200" b="1" i="0" dirty="0"/>
              <a:t>understanding</a:t>
            </a:r>
            <a:r>
              <a:rPr lang="en-GB" sz="1200" i="0" dirty="0"/>
              <a:t> of how JP is </a:t>
            </a:r>
            <a:r>
              <a:rPr lang="en-GB" sz="1200" b="1" i="0" dirty="0"/>
              <a:t>useful</a:t>
            </a:r>
            <a:r>
              <a:rPr lang="en-GB" sz="1200" i="0" dirty="0"/>
              <a:t> and </a:t>
            </a:r>
            <a:r>
              <a:rPr lang="en-GB" sz="1200" b="1" i="0" dirty="0"/>
              <a:t>relevant</a:t>
            </a:r>
            <a:r>
              <a:rPr lang="en-GB" sz="1200" i="0" dirty="0"/>
              <a:t> as it delivers on the European commitment to a strategic and coordinated approach to the 2030 Agenda.</a:t>
            </a:r>
          </a:p>
          <a:p>
            <a:endParaRPr lang="en-GB" sz="1200" i="0" dirty="0"/>
          </a:p>
          <a:p>
            <a:r>
              <a:rPr lang="en-GB" sz="1200" i="0" dirty="0"/>
              <a:t>We have also used the JP Guidance and country-based examples to identify the tools available to you. In the group work I hope we emphasised the need to identify </a:t>
            </a:r>
            <a:r>
              <a:rPr lang="en-GB" sz="1200" b="1" i="0" dirty="0"/>
              <a:t>strategic entry points </a:t>
            </a:r>
            <a:r>
              <a:rPr lang="en-GB" sz="1200" i="0" dirty="0"/>
              <a:t>that bring together the </a:t>
            </a:r>
            <a:r>
              <a:rPr lang="en-GB" sz="1200" b="1" i="0" dirty="0"/>
              <a:t>right people </a:t>
            </a:r>
            <a:r>
              <a:rPr lang="en-GB" sz="1200" i="0" dirty="0"/>
              <a:t>with the </a:t>
            </a:r>
            <a:r>
              <a:rPr lang="en-GB" sz="1200" b="1" i="0" dirty="0"/>
              <a:t>right process </a:t>
            </a:r>
            <a:r>
              <a:rPr lang="en-GB" sz="1200" i="0" dirty="0"/>
              <a:t>to discuss the </a:t>
            </a:r>
            <a:r>
              <a:rPr lang="en-GB" sz="1200" b="1" i="0" dirty="0"/>
              <a:t>right problems </a:t>
            </a:r>
            <a:r>
              <a:rPr lang="en-GB" sz="1200" i="0" dirty="0"/>
              <a:t>and issues to deliver the </a:t>
            </a:r>
            <a:r>
              <a:rPr lang="en-GB" sz="1200" b="1" i="0" dirty="0"/>
              <a:t>right results</a:t>
            </a:r>
            <a:r>
              <a:rPr lang="en-GB" sz="1200" i="0" dirty="0"/>
              <a:t>.</a:t>
            </a:r>
          </a:p>
          <a:p>
            <a:endParaRPr lang="en-GB" sz="1200" i="0" dirty="0"/>
          </a:p>
          <a:p>
            <a:r>
              <a:rPr lang="en-GB" sz="1200" i="0" dirty="0"/>
              <a:t>In this way we hope you have begun to think about how your </a:t>
            </a:r>
            <a:r>
              <a:rPr lang="en-GB" sz="1200" b="1" i="0" dirty="0"/>
              <a:t>existing skills </a:t>
            </a:r>
            <a:r>
              <a:rPr lang="en-GB" sz="1200" i="0" dirty="0"/>
              <a:t>can be developed and applied so that JP becomes the natural and preferred approach to advance cooperation and partnership in a meaningful way.</a:t>
            </a:r>
          </a:p>
          <a:p>
            <a:endParaRPr lang="en-GB" sz="1200" i="0" dirty="0"/>
          </a:p>
          <a:p>
            <a:r>
              <a:rPr lang="en-GB" sz="1200" i="0" dirty="0"/>
              <a:t>We certainly thank you for your participation and feedback. Making JP and our SDG support as responsive, flexible and relevant as possible is absolutely critical to making our work succeed. So your inputs so far have been very helpful [facilitator can highlight some of the key contributions]. </a:t>
            </a:r>
          </a:p>
        </p:txBody>
      </p:sp>
      <p:sp>
        <p:nvSpPr>
          <p:cNvPr id="26628" name="Slide Number Placeholder 3">
            <a:extLst>
              <a:ext uri="{FF2B5EF4-FFF2-40B4-BE49-F238E27FC236}">
                <a16:creationId xmlns:a16="http://schemas.microsoft.com/office/drawing/2014/main" id="{D09937EE-3E66-4569-A647-E2362CAE9862}"/>
              </a:ext>
            </a:extLst>
          </p:cNvPr>
          <p:cNvSpPr>
            <a:spLocks noGrp="1"/>
          </p:cNvSpPr>
          <p:nvPr>
            <p:ph type="sldNum" sz="quarter" idx="5"/>
          </p:nvPr>
        </p:nvSpPr>
        <p:spPr>
          <a:noFill/>
        </p:spPr>
        <p:txBody>
          <a:bodyPr/>
          <a:lstStyle>
            <a:lvl1pPr>
              <a:defRPr sz="1200">
                <a:solidFill>
                  <a:srgbClr val="0F5494"/>
                </a:solidFill>
                <a:latin typeface="Verdana" panose="020B0604030504040204" pitchFamily="34" charset="0"/>
              </a:defRPr>
            </a:lvl1pPr>
            <a:lvl2pPr marL="742950" indent="-285750">
              <a:defRPr sz="1200">
                <a:solidFill>
                  <a:srgbClr val="0F5494"/>
                </a:solidFill>
                <a:latin typeface="Verdana" panose="020B0604030504040204" pitchFamily="34" charset="0"/>
              </a:defRPr>
            </a:lvl2pPr>
            <a:lvl3pPr marL="1143000" indent="-228600">
              <a:defRPr sz="1200">
                <a:solidFill>
                  <a:srgbClr val="0F5494"/>
                </a:solidFill>
                <a:latin typeface="Verdana" panose="020B0604030504040204" pitchFamily="34" charset="0"/>
              </a:defRPr>
            </a:lvl3pPr>
            <a:lvl4pPr marL="1600200" indent="-228600">
              <a:defRPr sz="1200">
                <a:solidFill>
                  <a:srgbClr val="0F5494"/>
                </a:solidFill>
                <a:latin typeface="Verdana" panose="020B0604030504040204" pitchFamily="34" charset="0"/>
              </a:defRPr>
            </a:lvl4pPr>
            <a:lvl5pPr marL="2057400" indent="-22860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fld id="{A4621080-938D-4D5A-AFA4-A532B02C2B9F}" type="slidenum">
              <a:rPr lang="en-GB" altLang="en-US" smtClean="0">
                <a:solidFill>
                  <a:schemeClr val="tx1"/>
                </a:solidFill>
                <a:latin typeface="Arial" panose="020B0604020202020204" pitchFamily="34" charset="0"/>
              </a:rPr>
              <a:pPr/>
              <a:t>2</a:t>
            </a:fld>
            <a:endParaRPr lang="en-GB" altLang="en-US">
              <a:solidFill>
                <a:schemeClr val="tx1"/>
              </a:solidFill>
              <a:latin typeface="Arial" panose="020B060402020202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a:extLst>
              <a:ext uri="{FF2B5EF4-FFF2-40B4-BE49-F238E27FC236}">
                <a16:creationId xmlns:a16="http://schemas.microsoft.com/office/drawing/2014/main" id="{8F007979-4147-43C2-9464-48F8804A5B6B}"/>
              </a:ext>
            </a:extLst>
          </p:cNvPr>
          <p:cNvSpPr>
            <a:spLocks noGrp="1" noRot="1" noChangeAspect="1" noChangeArrowheads="1" noTextEdit="1"/>
          </p:cNvSpPr>
          <p:nvPr>
            <p:ph type="sldImg"/>
          </p:nvPr>
        </p:nvSpPr>
        <p:spPr>
          <a:ln/>
        </p:spPr>
      </p:sp>
      <p:sp>
        <p:nvSpPr>
          <p:cNvPr id="91139" name="Notes Placeholder 2">
            <a:extLst>
              <a:ext uri="{FF2B5EF4-FFF2-40B4-BE49-F238E27FC236}">
                <a16:creationId xmlns:a16="http://schemas.microsoft.com/office/drawing/2014/main" id="{FF155661-692E-4294-BB39-791E6094C6BF}"/>
              </a:ext>
            </a:extLst>
          </p:cNvPr>
          <p:cNvSpPr>
            <a:spLocks noGrp="1" noChangeArrowheads="1"/>
          </p:cNvSpPr>
          <p:nvPr>
            <p:ph type="body" idx="1"/>
          </p:nvPr>
        </p:nvSpPr>
        <p:spPr>
          <a:noFill/>
        </p:spPr>
        <p:txBody>
          <a:bodyPr/>
          <a:lstStyle/>
          <a:p>
            <a:r>
              <a:rPr lang="en-GB" altLang="en-US" b="1" dirty="0"/>
              <a:t>Facilitator: </a:t>
            </a:r>
            <a:r>
              <a:rPr lang="en-GB" altLang="en-US" dirty="0"/>
              <a:t>… you have done the evaluation form, but is there anything you would like to share generally about the day and what you have learned?</a:t>
            </a:r>
          </a:p>
          <a:p>
            <a:endParaRPr lang="en-GB" altLang="en-US" dirty="0"/>
          </a:p>
          <a:p>
            <a:r>
              <a:rPr lang="en-GB" altLang="en-US" dirty="0"/>
              <a:t>We promise to analyse the results of the feedback and share it with you. We will also be in contact soon to:</a:t>
            </a:r>
          </a:p>
          <a:p>
            <a:endParaRPr lang="en-GB" altLang="en-US" dirty="0"/>
          </a:p>
          <a:p>
            <a:pPr marL="171450" indent="-171450">
              <a:buFont typeface="Arial" panose="020B0604020202020204" pitchFamily="34" charset="0"/>
              <a:buChar char="•"/>
            </a:pPr>
            <a:r>
              <a:rPr lang="en-GB" altLang="en-US" dirty="0"/>
              <a:t>Share any documents and resources we discussed today</a:t>
            </a:r>
          </a:p>
          <a:p>
            <a:pPr marL="171450" indent="-171450">
              <a:buFont typeface="Arial" panose="020B0604020202020204" pitchFamily="34" charset="0"/>
              <a:buChar char="•"/>
            </a:pPr>
            <a:r>
              <a:rPr lang="en-GB" altLang="en-US" dirty="0"/>
              <a:t>See if you have any further reflections on the course or your learning needs</a:t>
            </a:r>
          </a:p>
          <a:p>
            <a:pPr marL="171450" indent="-171450">
              <a:buFont typeface="Arial" panose="020B0604020202020204" pitchFamily="34" charset="0"/>
              <a:buChar char="•"/>
            </a:pPr>
            <a:endParaRPr lang="en-GB" altLang="en-US" dirty="0"/>
          </a:p>
          <a:p>
            <a:pPr marL="0" indent="0">
              <a:buFont typeface="Arial" panose="020B0604020202020204" pitchFamily="34" charset="0"/>
              <a:buNone/>
            </a:pPr>
            <a:r>
              <a:rPr lang="en-GB" altLang="en-US" dirty="0"/>
              <a:t>Please therefore take the time to complete the training feedback form before you leave.</a:t>
            </a:r>
          </a:p>
        </p:txBody>
      </p:sp>
      <p:sp>
        <p:nvSpPr>
          <p:cNvPr id="91140" name="Slide Number Placeholder 3">
            <a:extLst>
              <a:ext uri="{FF2B5EF4-FFF2-40B4-BE49-F238E27FC236}">
                <a16:creationId xmlns:a16="http://schemas.microsoft.com/office/drawing/2014/main" id="{35C62897-553B-431C-8DE5-C7938546228D}"/>
              </a:ext>
            </a:extLst>
          </p:cNvPr>
          <p:cNvSpPr>
            <a:spLocks noGrp="1"/>
          </p:cNvSpPr>
          <p:nvPr>
            <p:ph type="sldNum" sz="quarter" idx="5"/>
          </p:nvPr>
        </p:nvSpPr>
        <p:spPr>
          <a:noFill/>
        </p:spPr>
        <p:txBody>
          <a:bodyPr/>
          <a:lstStyle>
            <a:lvl1pPr>
              <a:defRPr sz="1200">
                <a:solidFill>
                  <a:srgbClr val="0F5494"/>
                </a:solidFill>
                <a:latin typeface="Verdana" panose="020B0604030504040204" pitchFamily="34" charset="0"/>
              </a:defRPr>
            </a:lvl1pPr>
            <a:lvl2pPr marL="742950" indent="-285750">
              <a:defRPr sz="1200">
                <a:solidFill>
                  <a:srgbClr val="0F5494"/>
                </a:solidFill>
                <a:latin typeface="Verdana" panose="020B0604030504040204" pitchFamily="34" charset="0"/>
              </a:defRPr>
            </a:lvl2pPr>
            <a:lvl3pPr marL="1143000" indent="-228600">
              <a:defRPr sz="1200">
                <a:solidFill>
                  <a:srgbClr val="0F5494"/>
                </a:solidFill>
                <a:latin typeface="Verdana" panose="020B0604030504040204" pitchFamily="34" charset="0"/>
              </a:defRPr>
            </a:lvl3pPr>
            <a:lvl4pPr marL="1600200" indent="-228600">
              <a:defRPr sz="1200">
                <a:solidFill>
                  <a:srgbClr val="0F5494"/>
                </a:solidFill>
                <a:latin typeface="Verdana" panose="020B0604030504040204" pitchFamily="34" charset="0"/>
              </a:defRPr>
            </a:lvl4pPr>
            <a:lvl5pPr marL="2057400" indent="-22860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fld id="{92AED1AC-0311-48AC-BC86-D13457BC19CC}" type="slidenum">
              <a:rPr lang="en-GB" altLang="en-US" smtClean="0">
                <a:solidFill>
                  <a:schemeClr val="tx1"/>
                </a:solidFill>
                <a:latin typeface="Arial" panose="020B0604020202020204" pitchFamily="34" charset="0"/>
              </a:rPr>
              <a:pPr/>
              <a:t>3</a:t>
            </a:fld>
            <a:endParaRPr lang="en-GB" altLang="en-US">
              <a:solidFill>
                <a:schemeClr val="tx1"/>
              </a:solidFill>
              <a:latin typeface="Arial" panose="020B060402020202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b="1" dirty="0" err="1"/>
              <a:t>Facilitator</a:t>
            </a:r>
            <a:r>
              <a:rPr lang="es-ES" b="1" dirty="0"/>
              <a:t>: </a:t>
            </a:r>
          </a:p>
          <a:p>
            <a:endParaRPr lang="es-ES" dirty="0"/>
          </a:p>
          <a:p>
            <a:r>
              <a:rPr lang="es-ES" dirty="0" err="1"/>
              <a:t>Foresee</a:t>
            </a:r>
            <a:r>
              <a:rPr lang="es-ES" dirty="0"/>
              <a:t> 30-60 min. at </a:t>
            </a:r>
            <a:r>
              <a:rPr lang="es-ES" dirty="0" err="1"/>
              <a:t>end</a:t>
            </a:r>
            <a:r>
              <a:rPr lang="es-ES" dirty="0"/>
              <a:t> </a:t>
            </a:r>
            <a:r>
              <a:rPr lang="es-ES" dirty="0" err="1"/>
              <a:t>of</a:t>
            </a:r>
            <a:r>
              <a:rPr lang="es-ES" dirty="0"/>
              <a:t> </a:t>
            </a:r>
            <a:r>
              <a:rPr lang="es-ES" dirty="0" err="1"/>
              <a:t>day</a:t>
            </a:r>
            <a:r>
              <a:rPr lang="es-ES" dirty="0"/>
              <a:t> </a:t>
            </a:r>
            <a:r>
              <a:rPr lang="es-ES" dirty="0" err="1"/>
              <a:t>for</a:t>
            </a:r>
            <a:r>
              <a:rPr lang="es-ES" dirty="0"/>
              <a:t> </a:t>
            </a:r>
            <a:r>
              <a:rPr lang="es-ES" dirty="0" err="1"/>
              <a:t>this</a:t>
            </a:r>
            <a:r>
              <a:rPr lang="es-ES" dirty="0"/>
              <a:t> in agenda. </a:t>
            </a:r>
          </a:p>
        </p:txBody>
      </p:sp>
      <p:sp>
        <p:nvSpPr>
          <p:cNvPr id="4" name="Marcador de número de diapositiva 3"/>
          <p:cNvSpPr>
            <a:spLocks noGrp="1"/>
          </p:cNvSpPr>
          <p:nvPr>
            <p:ph type="sldNum" sz="quarter" idx="5"/>
          </p:nvPr>
        </p:nvSpPr>
        <p:spPr/>
        <p:txBody>
          <a:bodyPr/>
          <a:lstStyle/>
          <a:p>
            <a:pPr>
              <a:defRPr/>
            </a:pPr>
            <a:fld id="{C68EB76D-5C1F-4BF0-AF7F-019D04A7A84C}" type="slidenum">
              <a:rPr lang="en-GB" altLang="en-US" smtClean="0"/>
              <a:pPr>
                <a:defRPr/>
              </a:pPr>
              <a:t>4</a:t>
            </a:fld>
            <a:endParaRPr lang="en-GB" altLang="en-US" dirty="0"/>
          </a:p>
        </p:txBody>
      </p:sp>
    </p:spTree>
    <p:extLst>
      <p:ext uri="{BB962C8B-B14F-4D97-AF65-F5344CB8AC3E}">
        <p14:creationId xmlns:p14="http://schemas.microsoft.com/office/powerpoint/2010/main" val="24196419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a:extLst>
              <a:ext uri="{FF2B5EF4-FFF2-40B4-BE49-F238E27FC236}">
                <a16:creationId xmlns:a16="http://schemas.microsoft.com/office/drawing/2014/main" id="{8F007979-4147-43C2-9464-48F8804A5B6B}"/>
              </a:ext>
            </a:extLst>
          </p:cNvPr>
          <p:cNvSpPr>
            <a:spLocks noGrp="1" noRot="1" noChangeAspect="1" noChangeArrowheads="1" noTextEdit="1"/>
          </p:cNvSpPr>
          <p:nvPr>
            <p:ph type="sldImg"/>
          </p:nvPr>
        </p:nvSpPr>
        <p:spPr>
          <a:ln/>
        </p:spPr>
      </p:sp>
      <p:sp>
        <p:nvSpPr>
          <p:cNvPr id="91139" name="Notes Placeholder 2">
            <a:extLst>
              <a:ext uri="{FF2B5EF4-FFF2-40B4-BE49-F238E27FC236}">
                <a16:creationId xmlns:a16="http://schemas.microsoft.com/office/drawing/2014/main" id="{FF155661-692E-4294-BB39-791E6094C6BF}"/>
              </a:ext>
            </a:extLst>
          </p:cNvPr>
          <p:cNvSpPr>
            <a:spLocks noGrp="1" noChangeArrowheads="1"/>
          </p:cNvSpPr>
          <p:nvPr>
            <p:ph type="body" idx="1"/>
          </p:nvPr>
        </p:nvSpPr>
        <p:spPr>
          <a:noFill/>
        </p:spPr>
        <p:txBody>
          <a:bodyPr/>
          <a:lstStyle/>
          <a:p>
            <a:endParaRPr lang="en-GB" altLang="en-US" dirty="0"/>
          </a:p>
        </p:txBody>
      </p:sp>
      <p:sp>
        <p:nvSpPr>
          <p:cNvPr id="91140" name="Slide Number Placeholder 3">
            <a:extLst>
              <a:ext uri="{FF2B5EF4-FFF2-40B4-BE49-F238E27FC236}">
                <a16:creationId xmlns:a16="http://schemas.microsoft.com/office/drawing/2014/main" id="{35C62897-553B-431C-8DE5-C7938546228D}"/>
              </a:ext>
            </a:extLst>
          </p:cNvPr>
          <p:cNvSpPr>
            <a:spLocks noGrp="1"/>
          </p:cNvSpPr>
          <p:nvPr>
            <p:ph type="sldNum" sz="quarter" idx="5"/>
          </p:nvPr>
        </p:nvSpPr>
        <p:spPr>
          <a:noFill/>
        </p:spPr>
        <p:txBody>
          <a:bodyPr/>
          <a:lstStyle>
            <a:lvl1pPr>
              <a:defRPr sz="1200">
                <a:solidFill>
                  <a:srgbClr val="0F5494"/>
                </a:solidFill>
                <a:latin typeface="Verdana" panose="020B0604030504040204" pitchFamily="34" charset="0"/>
              </a:defRPr>
            </a:lvl1pPr>
            <a:lvl2pPr marL="742950" indent="-285750">
              <a:defRPr sz="1200">
                <a:solidFill>
                  <a:srgbClr val="0F5494"/>
                </a:solidFill>
                <a:latin typeface="Verdana" panose="020B0604030504040204" pitchFamily="34" charset="0"/>
              </a:defRPr>
            </a:lvl2pPr>
            <a:lvl3pPr marL="1143000" indent="-228600">
              <a:defRPr sz="1200">
                <a:solidFill>
                  <a:srgbClr val="0F5494"/>
                </a:solidFill>
                <a:latin typeface="Verdana" panose="020B0604030504040204" pitchFamily="34" charset="0"/>
              </a:defRPr>
            </a:lvl3pPr>
            <a:lvl4pPr marL="1600200" indent="-228600">
              <a:defRPr sz="1200">
                <a:solidFill>
                  <a:srgbClr val="0F5494"/>
                </a:solidFill>
                <a:latin typeface="Verdana" panose="020B0604030504040204" pitchFamily="34" charset="0"/>
              </a:defRPr>
            </a:lvl4pPr>
            <a:lvl5pPr marL="2057400" indent="-22860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fld id="{92AED1AC-0311-48AC-BC86-D13457BC19CC}" type="slidenum">
              <a:rPr lang="en-GB" altLang="en-US" smtClean="0">
                <a:solidFill>
                  <a:schemeClr val="tx1"/>
                </a:solidFill>
                <a:latin typeface="Arial" panose="020B0604020202020204" pitchFamily="34" charset="0"/>
              </a:rPr>
              <a:pPr/>
              <a:t>5</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298568736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32456C5-8206-4653-8237-C471A3D32893}"/>
              </a:ext>
            </a:extLst>
          </p:cNvPr>
          <p:cNvSpPr>
            <a:spLocks noChangeArrowheads="1"/>
          </p:cNvSpPr>
          <p:nvPr/>
        </p:nvSpPr>
        <p:spPr bwMode="auto">
          <a:xfrm>
            <a:off x="0" y="981075"/>
            <a:ext cx="9180513" cy="5876925"/>
          </a:xfrm>
          <a:prstGeom prst="rect">
            <a:avLst/>
          </a:prstGeom>
          <a:solidFill>
            <a:srgbClr val="0F5494"/>
          </a:solidFill>
          <a:ln w="25400" algn="ctr">
            <a:solidFill>
              <a:srgbClr val="0F5494"/>
            </a:solidFill>
            <a:miter lim="800000"/>
            <a:headEnd/>
            <a:tailEnd/>
          </a:ln>
          <a:effectLst>
            <a:outerShdw dist="23000" dir="5400000" rotWithShape="0">
              <a:srgbClr val="000000">
                <a:alpha val="34998"/>
              </a:srgbClr>
            </a:outerShdw>
          </a:effectLst>
        </p:spPr>
        <p:txBody>
          <a:bodyPr anchor="ctr"/>
          <a:lstStyle>
            <a:lvl1pPr defTabSz="457200">
              <a:defRPr sz="1200">
                <a:solidFill>
                  <a:srgbClr val="0F5494"/>
                </a:solidFill>
                <a:latin typeface="Verdana" panose="020B0604030504040204" pitchFamily="34" charset="0"/>
              </a:defRPr>
            </a:lvl1pPr>
            <a:lvl2pPr marL="742950" indent="-285750" defTabSz="457200">
              <a:defRPr sz="1200">
                <a:solidFill>
                  <a:srgbClr val="0F5494"/>
                </a:solidFill>
                <a:latin typeface="Verdana" panose="020B0604030504040204" pitchFamily="34" charset="0"/>
              </a:defRPr>
            </a:lvl2pPr>
            <a:lvl3pPr marL="1143000" indent="-228600" defTabSz="457200">
              <a:defRPr sz="1200">
                <a:solidFill>
                  <a:srgbClr val="0F5494"/>
                </a:solidFill>
                <a:latin typeface="Verdana" panose="020B0604030504040204" pitchFamily="34" charset="0"/>
              </a:defRPr>
            </a:lvl3pPr>
            <a:lvl4pPr marL="1600200" indent="-228600" defTabSz="457200">
              <a:defRPr sz="1200">
                <a:solidFill>
                  <a:srgbClr val="0F5494"/>
                </a:solidFill>
                <a:latin typeface="Verdana" panose="020B0604030504040204" pitchFamily="34" charset="0"/>
              </a:defRPr>
            </a:lvl4pPr>
            <a:lvl5pPr marL="2057400" indent="-228600" defTabSz="457200">
              <a:defRPr sz="1200">
                <a:solidFill>
                  <a:srgbClr val="0F5494"/>
                </a:solidFill>
                <a:latin typeface="Verdana" panose="020B0604030504040204" pitchFamily="34" charset="0"/>
              </a:defRPr>
            </a:lvl5pPr>
            <a:lvl6pPr marL="2514600" indent="-228600" defTabSz="457200" eaLnBrk="0" fontAlgn="base" hangingPunct="0">
              <a:spcBef>
                <a:spcPct val="0"/>
              </a:spcBef>
              <a:spcAft>
                <a:spcPct val="0"/>
              </a:spcAft>
              <a:defRPr sz="1200">
                <a:solidFill>
                  <a:srgbClr val="0F5494"/>
                </a:solidFill>
                <a:latin typeface="Verdana" panose="020B0604030504040204" pitchFamily="34" charset="0"/>
              </a:defRPr>
            </a:lvl6pPr>
            <a:lvl7pPr marL="2971800" indent="-228600" defTabSz="457200" eaLnBrk="0" fontAlgn="base" hangingPunct="0">
              <a:spcBef>
                <a:spcPct val="0"/>
              </a:spcBef>
              <a:spcAft>
                <a:spcPct val="0"/>
              </a:spcAft>
              <a:defRPr sz="1200">
                <a:solidFill>
                  <a:srgbClr val="0F5494"/>
                </a:solidFill>
                <a:latin typeface="Verdana" panose="020B0604030504040204" pitchFamily="34" charset="0"/>
              </a:defRPr>
            </a:lvl7pPr>
            <a:lvl8pPr marL="3429000" indent="-228600" defTabSz="457200" eaLnBrk="0" fontAlgn="base" hangingPunct="0">
              <a:spcBef>
                <a:spcPct val="0"/>
              </a:spcBef>
              <a:spcAft>
                <a:spcPct val="0"/>
              </a:spcAft>
              <a:defRPr sz="1200">
                <a:solidFill>
                  <a:srgbClr val="0F5494"/>
                </a:solidFill>
                <a:latin typeface="Verdana" panose="020B0604030504040204" pitchFamily="34" charset="0"/>
              </a:defRPr>
            </a:lvl8pPr>
            <a:lvl9pPr marL="3886200" indent="-228600" defTabSz="457200" eaLnBrk="0" fontAlgn="base" hangingPunct="0">
              <a:spcBef>
                <a:spcPct val="0"/>
              </a:spcBef>
              <a:spcAft>
                <a:spcPct val="0"/>
              </a:spcAft>
              <a:defRPr sz="1200">
                <a:solidFill>
                  <a:srgbClr val="0F5494"/>
                </a:solidFill>
                <a:latin typeface="Verdana" panose="020B0604030504040204" pitchFamily="34" charset="0"/>
              </a:defRPr>
            </a:lvl9pPr>
          </a:lstStyle>
          <a:p>
            <a:pPr algn="ctr" eaLnBrk="1" hangingPunct="1">
              <a:defRPr/>
            </a:pPr>
            <a:endParaRPr lang="en-US" altLang="en-US" sz="1800" dirty="0">
              <a:solidFill>
                <a:srgbClr val="FFFFFF"/>
              </a:solidFill>
            </a:endParaRPr>
          </a:p>
        </p:txBody>
      </p:sp>
      <p:pic>
        <p:nvPicPr>
          <p:cNvPr id="5" name="Picture 6" descr="LOGO CE-EN-quadri.eps">
            <a:extLst>
              <a:ext uri="{FF2B5EF4-FFF2-40B4-BE49-F238E27FC236}">
                <a16:creationId xmlns:a16="http://schemas.microsoft.com/office/drawing/2014/main" id="{479A7679-D904-4D37-A76A-8715FD663DD6}"/>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957638" y="258763"/>
            <a:ext cx="1436687" cy="99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a:extLst>
              <a:ext uri="{FF2B5EF4-FFF2-40B4-BE49-F238E27FC236}">
                <a16:creationId xmlns:a16="http://schemas.microsoft.com/office/drawing/2014/main" id="{E3CE0052-0A77-408A-A6CE-A47E2C877115}"/>
              </a:ext>
            </a:extLst>
          </p:cNvPr>
          <p:cNvSpPr/>
          <p:nvPr/>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dirty="0"/>
          </a:p>
        </p:txBody>
      </p:sp>
      <p:sp>
        <p:nvSpPr>
          <p:cNvPr id="7" name="Rectangle 6">
            <a:extLst>
              <a:ext uri="{FF2B5EF4-FFF2-40B4-BE49-F238E27FC236}">
                <a16:creationId xmlns:a16="http://schemas.microsoft.com/office/drawing/2014/main" id="{6803EC5C-1854-4CB6-967E-BAF09F519964}"/>
              </a:ext>
            </a:extLst>
          </p:cNvPr>
          <p:cNvSpPr/>
          <p:nvPr userDrawn="1"/>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dirty="0"/>
          </a:p>
        </p:txBody>
      </p:sp>
      <p:sp>
        <p:nvSpPr>
          <p:cNvPr id="3076" name="Rectangle 4">
            <a:extLst>
              <a:ext uri="{FF2B5EF4-FFF2-40B4-BE49-F238E27FC236}">
                <a16:creationId xmlns:a16="http://schemas.microsoft.com/office/drawing/2014/main" id="{C4A9B37B-3444-4826-8C74-AC961E2BDACD}"/>
              </a:ext>
            </a:extLst>
          </p:cNvPr>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pPr lvl="0"/>
            <a:r>
              <a:rPr lang="en-US" altLang="en-US" noProof="0"/>
              <a:t>Click to edit Master title style</a:t>
            </a:r>
            <a:endParaRPr lang="en-GB" altLang="en-US" noProof="0"/>
          </a:p>
        </p:txBody>
      </p:sp>
      <p:sp>
        <p:nvSpPr>
          <p:cNvPr id="3077" name="Rectangle 5">
            <a:extLst>
              <a:ext uri="{FF2B5EF4-FFF2-40B4-BE49-F238E27FC236}">
                <a16:creationId xmlns:a16="http://schemas.microsoft.com/office/drawing/2014/main" id="{9AB3C426-9910-4390-A324-7CDC6F26EBC8}"/>
              </a:ext>
            </a:extLst>
          </p:cNvPr>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pPr lvl="0"/>
            <a:r>
              <a:rPr lang="en-US" altLang="en-US" noProof="0"/>
              <a:t>Click to edit Master subtitle style</a:t>
            </a:r>
            <a:endParaRPr lang="en-GB" altLang="en-US" noProof="0"/>
          </a:p>
        </p:txBody>
      </p:sp>
      <p:sp>
        <p:nvSpPr>
          <p:cNvPr id="8" name="Date Placeholder 6">
            <a:extLst>
              <a:ext uri="{FF2B5EF4-FFF2-40B4-BE49-F238E27FC236}">
                <a16:creationId xmlns:a16="http://schemas.microsoft.com/office/drawing/2014/main" id="{F0D5C610-C791-40D9-95FB-2EBCC92B88BA}"/>
              </a:ext>
            </a:extLst>
          </p:cNvPr>
          <p:cNvSpPr>
            <a:spLocks noGrp="1" noChangeArrowheads="1"/>
          </p:cNvSpPr>
          <p:nvPr>
            <p:ph type="dt" sz="half" idx="10"/>
          </p:nvPr>
        </p:nvSpPr>
        <p:spPr/>
        <p:txBody>
          <a:bodyPr/>
          <a:lstStyle>
            <a:lvl1pPr>
              <a:defRPr sz="1200" b="1">
                <a:solidFill>
                  <a:schemeClr val="bg1"/>
                </a:solidFill>
                <a:latin typeface="+mn-lt"/>
              </a:defRPr>
            </a:lvl1pPr>
          </a:lstStyle>
          <a:p>
            <a:pPr>
              <a:defRPr/>
            </a:pPr>
            <a:endParaRPr lang="en-GB" altLang="en-US"/>
          </a:p>
        </p:txBody>
      </p:sp>
      <p:sp>
        <p:nvSpPr>
          <p:cNvPr id="9" name="Footer Placeholder 7">
            <a:extLst>
              <a:ext uri="{FF2B5EF4-FFF2-40B4-BE49-F238E27FC236}">
                <a16:creationId xmlns:a16="http://schemas.microsoft.com/office/drawing/2014/main" id="{337F4D43-756D-4E16-8AC8-9DDDC1A97EAB}"/>
              </a:ext>
            </a:extLst>
          </p:cNvPr>
          <p:cNvSpPr>
            <a:spLocks noGrp="1" noChangeArrowheads="1"/>
          </p:cNvSpPr>
          <p:nvPr>
            <p:ph type="ftr" sz="quarter" idx="11"/>
          </p:nvPr>
        </p:nvSpPr>
        <p:spPr/>
        <p:txBody>
          <a:bodyPr/>
          <a:lstStyle>
            <a:lvl1pPr>
              <a:defRPr>
                <a:solidFill>
                  <a:schemeClr val="bg1"/>
                </a:solidFill>
                <a:latin typeface="+mn-lt"/>
              </a:defRPr>
            </a:lvl1pPr>
          </a:lstStyle>
          <a:p>
            <a:pPr>
              <a:defRPr/>
            </a:pPr>
            <a:endParaRPr lang="en-GB" altLang="en-US"/>
          </a:p>
        </p:txBody>
      </p:sp>
      <p:sp>
        <p:nvSpPr>
          <p:cNvPr id="10" name="Slide Number Placeholder 8">
            <a:extLst>
              <a:ext uri="{FF2B5EF4-FFF2-40B4-BE49-F238E27FC236}">
                <a16:creationId xmlns:a16="http://schemas.microsoft.com/office/drawing/2014/main" id="{69753E01-F5B4-4A5D-A62F-56EA69D44410}"/>
              </a:ext>
            </a:extLst>
          </p:cNvPr>
          <p:cNvSpPr>
            <a:spLocks noGrp="1" noChangeArrowheads="1"/>
          </p:cNvSpPr>
          <p:nvPr>
            <p:ph type="sldNum" sz="quarter" idx="12"/>
          </p:nvPr>
        </p:nvSpPr>
        <p:spPr/>
        <p:txBody>
          <a:bodyPr/>
          <a:lstStyle>
            <a:lvl1pPr>
              <a:defRPr>
                <a:solidFill>
                  <a:schemeClr val="bg1"/>
                </a:solidFill>
                <a:latin typeface="+mn-lt"/>
              </a:defRPr>
            </a:lvl1pPr>
          </a:lstStyle>
          <a:p>
            <a:pPr>
              <a:defRPr/>
            </a:pPr>
            <a:fld id="{30586F46-3874-4B5B-A3CB-BDA77BB4201E}" type="slidenum">
              <a:rPr lang="en-GB" altLang="en-US"/>
              <a:pPr>
                <a:defRPr/>
              </a:pPr>
              <a:t>‹Nº›</a:t>
            </a:fld>
            <a:endParaRPr lang="en-GB" altLang="en-US" dirty="0"/>
          </a:p>
        </p:txBody>
      </p:sp>
    </p:spTree>
    <p:extLst>
      <p:ext uri="{BB962C8B-B14F-4D97-AF65-F5344CB8AC3E}">
        <p14:creationId xmlns:p14="http://schemas.microsoft.com/office/powerpoint/2010/main" val="9139013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0BE2FB-F04E-412F-813C-EC44AACF2AA3}"/>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E1CBE06-9A66-4E66-9770-47EC2F3414EB}"/>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a:extLst>
              <a:ext uri="{FF2B5EF4-FFF2-40B4-BE49-F238E27FC236}">
                <a16:creationId xmlns:a16="http://schemas.microsoft.com/office/drawing/2014/main" id="{C1F0064C-FD2F-466E-BB59-73097C3438F4}"/>
              </a:ext>
            </a:extLst>
          </p:cNvPr>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a:extLst>
              <a:ext uri="{FF2B5EF4-FFF2-40B4-BE49-F238E27FC236}">
                <a16:creationId xmlns:a16="http://schemas.microsoft.com/office/drawing/2014/main" id="{4276BEEF-0951-4735-8447-5522BC0871BF}"/>
              </a:ext>
            </a:extLst>
          </p:cNvPr>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a:extLst>
              <a:ext uri="{FF2B5EF4-FFF2-40B4-BE49-F238E27FC236}">
                <a16:creationId xmlns:a16="http://schemas.microsoft.com/office/drawing/2014/main" id="{9CD802CC-83C9-4A08-91C1-23F39F927DD8}"/>
              </a:ext>
            </a:extLst>
          </p:cNvPr>
          <p:cNvSpPr>
            <a:spLocks noGrp="1" noChangeArrowheads="1"/>
          </p:cNvSpPr>
          <p:nvPr>
            <p:ph type="sldNum" sz="quarter" idx="12"/>
          </p:nvPr>
        </p:nvSpPr>
        <p:spPr>
          <a:ln/>
        </p:spPr>
        <p:txBody>
          <a:bodyPr/>
          <a:lstStyle>
            <a:lvl1pPr>
              <a:defRPr/>
            </a:lvl1pPr>
          </a:lstStyle>
          <a:p>
            <a:pPr>
              <a:defRPr/>
            </a:pPr>
            <a:fld id="{E9DE2D2B-4585-4C8A-8336-06FD7979924B}" type="slidenum">
              <a:rPr lang="en-GB" altLang="en-US"/>
              <a:pPr>
                <a:defRPr/>
              </a:pPr>
              <a:t>‹Nº›</a:t>
            </a:fld>
            <a:endParaRPr lang="en-GB" altLang="en-US" dirty="0"/>
          </a:p>
        </p:txBody>
      </p:sp>
    </p:spTree>
    <p:extLst>
      <p:ext uri="{BB962C8B-B14F-4D97-AF65-F5344CB8AC3E}">
        <p14:creationId xmlns:p14="http://schemas.microsoft.com/office/powerpoint/2010/main" val="13380055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930EBB8-3153-4B05-A0F5-0E37DFCADE15}"/>
              </a:ext>
            </a:extLst>
          </p:cNvPr>
          <p:cNvSpPr>
            <a:spLocks noGrp="1"/>
          </p:cNvSpPr>
          <p:nvPr>
            <p:ph type="title" orient="vert"/>
          </p:nvPr>
        </p:nvSpPr>
        <p:spPr>
          <a:xfrm>
            <a:off x="6615113" y="1339850"/>
            <a:ext cx="2071687" cy="46815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7D4DF75-24DF-48E2-ABAF-9D80F65139C6}"/>
              </a:ext>
            </a:extLst>
          </p:cNvPr>
          <p:cNvSpPr>
            <a:spLocks noGrp="1"/>
          </p:cNvSpPr>
          <p:nvPr>
            <p:ph type="body" orient="vert" idx="1"/>
          </p:nvPr>
        </p:nvSpPr>
        <p:spPr>
          <a:xfrm>
            <a:off x="395288" y="1339850"/>
            <a:ext cx="6067425" cy="46815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a:extLst>
              <a:ext uri="{FF2B5EF4-FFF2-40B4-BE49-F238E27FC236}">
                <a16:creationId xmlns:a16="http://schemas.microsoft.com/office/drawing/2014/main" id="{21F9ECEC-FFED-4908-8FE3-3D11173CC996}"/>
              </a:ext>
            </a:extLst>
          </p:cNvPr>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a:extLst>
              <a:ext uri="{FF2B5EF4-FFF2-40B4-BE49-F238E27FC236}">
                <a16:creationId xmlns:a16="http://schemas.microsoft.com/office/drawing/2014/main" id="{1B9023A4-FFC8-49C3-A985-BD1CD0F8AF6B}"/>
              </a:ext>
            </a:extLst>
          </p:cNvPr>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a:extLst>
              <a:ext uri="{FF2B5EF4-FFF2-40B4-BE49-F238E27FC236}">
                <a16:creationId xmlns:a16="http://schemas.microsoft.com/office/drawing/2014/main" id="{2C072D75-7D75-4D15-9CB0-3B8D487C6C29}"/>
              </a:ext>
            </a:extLst>
          </p:cNvPr>
          <p:cNvSpPr>
            <a:spLocks noGrp="1" noChangeArrowheads="1"/>
          </p:cNvSpPr>
          <p:nvPr>
            <p:ph type="sldNum" sz="quarter" idx="12"/>
          </p:nvPr>
        </p:nvSpPr>
        <p:spPr>
          <a:ln/>
        </p:spPr>
        <p:txBody>
          <a:bodyPr/>
          <a:lstStyle>
            <a:lvl1pPr>
              <a:defRPr/>
            </a:lvl1pPr>
          </a:lstStyle>
          <a:p>
            <a:pPr>
              <a:defRPr/>
            </a:pPr>
            <a:fld id="{E3A08B27-4642-49C4-BE28-3F2776E7162B}" type="slidenum">
              <a:rPr lang="en-GB" altLang="en-US"/>
              <a:pPr>
                <a:defRPr/>
              </a:pPr>
              <a:t>‹Nº›</a:t>
            </a:fld>
            <a:endParaRPr lang="en-GB" altLang="en-US" dirty="0"/>
          </a:p>
        </p:txBody>
      </p:sp>
    </p:spTree>
    <p:extLst>
      <p:ext uri="{BB962C8B-B14F-4D97-AF65-F5344CB8AC3E}">
        <p14:creationId xmlns:p14="http://schemas.microsoft.com/office/powerpoint/2010/main" val="28903892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2" descr="https://europa.eu/capacity4dev/sites/default/files/media/1468582236_jp_logo2_0.png">
            <a:extLst>
              <a:ext uri="{FF2B5EF4-FFF2-40B4-BE49-F238E27FC236}">
                <a16:creationId xmlns:a16="http://schemas.microsoft.com/office/drawing/2014/main" id="{41315550-0658-4E99-8788-4DC485D7ACE3}"/>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9050"/>
            <a:ext cx="2028825" cy="1204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a:extLst>
              <a:ext uri="{FF2B5EF4-FFF2-40B4-BE49-F238E27FC236}">
                <a16:creationId xmlns:a16="http://schemas.microsoft.com/office/drawing/2014/main" id="{79B14ECA-798F-4DD2-8815-56CE684B2364}"/>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8BEF662F-B796-4F43-838C-D378F246FAE7}"/>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1FFC719D-AC49-4B7E-806E-43DEB7919464}"/>
              </a:ext>
            </a:extLst>
          </p:cNvPr>
          <p:cNvSpPr>
            <a:spLocks noGrp="1" noChangeArrowheads="1"/>
          </p:cNvSpPr>
          <p:nvPr>
            <p:ph type="dt" sz="half" idx="10"/>
          </p:nvPr>
        </p:nvSpPr>
        <p:spPr/>
        <p:txBody>
          <a:bodyPr/>
          <a:lstStyle>
            <a:lvl1pPr>
              <a:defRPr/>
            </a:lvl1pPr>
          </a:lstStyle>
          <a:p>
            <a:pPr>
              <a:defRPr/>
            </a:pPr>
            <a:endParaRPr lang="en-GB" altLang="en-US"/>
          </a:p>
        </p:txBody>
      </p:sp>
      <p:sp>
        <p:nvSpPr>
          <p:cNvPr id="6" name="Footer Placeholder 5">
            <a:extLst>
              <a:ext uri="{FF2B5EF4-FFF2-40B4-BE49-F238E27FC236}">
                <a16:creationId xmlns:a16="http://schemas.microsoft.com/office/drawing/2014/main" id="{4D596916-CAB6-4533-A4DE-BE32C593814D}"/>
              </a:ext>
            </a:extLst>
          </p:cNvPr>
          <p:cNvSpPr>
            <a:spLocks noGrp="1" noChangeArrowheads="1"/>
          </p:cNvSpPr>
          <p:nvPr>
            <p:ph type="ftr" sz="quarter" idx="11"/>
          </p:nvPr>
        </p:nvSpPr>
        <p:spPr/>
        <p:txBody>
          <a:bodyPr/>
          <a:lstStyle>
            <a:lvl1pPr>
              <a:defRPr/>
            </a:lvl1pPr>
          </a:lstStyle>
          <a:p>
            <a:pPr>
              <a:defRPr/>
            </a:pPr>
            <a:endParaRPr lang="en-GB" altLang="en-US"/>
          </a:p>
        </p:txBody>
      </p:sp>
      <p:sp>
        <p:nvSpPr>
          <p:cNvPr id="7" name="Slide Number Placeholder 6">
            <a:extLst>
              <a:ext uri="{FF2B5EF4-FFF2-40B4-BE49-F238E27FC236}">
                <a16:creationId xmlns:a16="http://schemas.microsoft.com/office/drawing/2014/main" id="{7C100B8C-9473-400D-817B-F71DA051FF56}"/>
              </a:ext>
            </a:extLst>
          </p:cNvPr>
          <p:cNvSpPr>
            <a:spLocks noGrp="1" noChangeArrowheads="1"/>
          </p:cNvSpPr>
          <p:nvPr>
            <p:ph type="sldNum" sz="quarter" idx="12"/>
          </p:nvPr>
        </p:nvSpPr>
        <p:spPr/>
        <p:txBody>
          <a:bodyPr/>
          <a:lstStyle>
            <a:lvl1pPr>
              <a:defRPr/>
            </a:lvl1pPr>
          </a:lstStyle>
          <a:p>
            <a:pPr>
              <a:defRPr/>
            </a:pPr>
            <a:fld id="{0338659C-3D38-4E4F-91F9-267FCA14B95C}" type="slidenum">
              <a:rPr lang="en-GB" altLang="en-US"/>
              <a:pPr>
                <a:defRPr/>
              </a:pPr>
              <a:t>‹Nº›</a:t>
            </a:fld>
            <a:endParaRPr lang="en-GB" altLang="en-US" dirty="0"/>
          </a:p>
        </p:txBody>
      </p:sp>
    </p:spTree>
    <p:extLst>
      <p:ext uri="{BB962C8B-B14F-4D97-AF65-F5344CB8AC3E}">
        <p14:creationId xmlns:p14="http://schemas.microsoft.com/office/powerpoint/2010/main" val="11431098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B9A926-7E75-410B-8810-E61A7E099312}"/>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2288546-FFAA-4A2E-89C7-B446EEE5FDA6}"/>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Edit Master text styles</a:t>
            </a:r>
          </a:p>
        </p:txBody>
      </p:sp>
      <p:sp>
        <p:nvSpPr>
          <p:cNvPr id="4" name="Rectangle 4">
            <a:extLst>
              <a:ext uri="{FF2B5EF4-FFF2-40B4-BE49-F238E27FC236}">
                <a16:creationId xmlns:a16="http://schemas.microsoft.com/office/drawing/2014/main" id="{B3CD3F8F-7CC9-4C28-AADD-4B5A9A2F6F56}"/>
              </a:ext>
            </a:extLst>
          </p:cNvPr>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a:extLst>
              <a:ext uri="{FF2B5EF4-FFF2-40B4-BE49-F238E27FC236}">
                <a16:creationId xmlns:a16="http://schemas.microsoft.com/office/drawing/2014/main" id="{41313B5F-C8C6-4033-A3B7-F5906DA99330}"/>
              </a:ext>
            </a:extLst>
          </p:cNvPr>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a:extLst>
              <a:ext uri="{FF2B5EF4-FFF2-40B4-BE49-F238E27FC236}">
                <a16:creationId xmlns:a16="http://schemas.microsoft.com/office/drawing/2014/main" id="{38C93238-119E-4ED5-B579-69EBFCBC59A5}"/>
              </a:ext>
            </a:extLst>
          </p:cNvPr>
          <p:cNvSpPr>
            <a:spLocks noGrp="1" noChangeArrowheads="1"/>
          </p:cNvSpPr>
          <p:nvPr>
            <p:ph type="sldNum" sz="quarter" idx="12"/>
          </p:nvPr>
        </p:nvSpPr>
        <p:spPr>
          <a:ln/>
        </p:spPr>
        <p:txBody>
          <a:bodyPr/>
          <a:lstStyle>
            <a:lvl1pPr>
              <a:defRPr/>
            </a:lvl1pPr>
          </a:lstStyle>
          <a:p>
            <a:pPr>
              <a:defRPr/>
            </a:pPr>
            <a:fld id="{350BAE70-68DF-464C-9ACC-F8FADB03AE1D}" type="slidenum">
              <a:rPr lang="en-GB" altLang="en-US"/>
              <a:pPr>
                <a:defRPr/>
              </a:pPr>
              <a:t>‹Nº›</a:t>
            </a:fld>
            <a:endParaRPr lang="en-GB" altLang="en-US" dirty="0"/>
          </a:p>
        </p:txBody>
      </p:sp>
    </p:spTree>
    <p:extLst>
      <p:ext uri="{BB962C8B-B14F-4D97-AF65-F5344CB8AC3E}">
        <p14:creationId xmlns:p14="http://schemas.microsoft.com/office/powerpoint/2010/main" val="2034696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ACA17B-7898-44A9-9018-2CCDDBF4FB6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5730DDF-3A76-4AC5-AAA2-8D21D6855A93}"/>
              </a:ext>
            </a:extLst>
          </p:cNvPr>
          <p:cNvSpPr>
            <a:spLocks noGrp="1"/>
          </p:cNvSpPr>
          <p:nvPr>
            <p:ph sz="half" idx="1"/>
          </p:nvPr>
        </p:nvSpPr>
        <p:spPr>
          <a:xfrm>
            <a:off x="457200" y="2492375"/>
            <a:ext cx="4038600" cy="352901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7270287F-805D-4FD2-8C2E-A00640D9F6DF}"/>
              </a:ext>
            </a:extLst>
          </p:cNvPr>
          <p:cNvSpPr>
            <a:spLocks noGrp="1"/>
          </p:cNvSpPr>
          <p:nvPr>
            <p:ph sz="half" idx="2"/>
          </p:nvPr>
        </p:nvSpPr>
        <p:spPr>
          <a:xfrm>
            <a:off x="4648200" y="2492375"/>
            <a:ext cx="4038600" cy="352901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a:extLst>
              <a:ext uri="{FF2B5EF4-FFF2-40B4-BE49-F238E27FC236}">
                <a16:creationId xmlns:a16="http://schemas.microsoft.com/office/drawing/2014/main" id="{2D26E3E8-65BE-4AE8-B2E6-D5892D3BEF33}"/>
              </a:ext>
            </a:extLst>
          </p:cNvPr>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a:extLst>
              <a:ext uri="{FF2B5EF4-FFF2-40B4-BE49-F238E27FC236}">
                <a16:creationId xmlns:a16="http://schemas.microsoft.com/office/drawing/2014/main" id="{0E83DF1D-53D8-4D3A-AA47-99AD2E35292A}"/>
              </a:ext>
            </a:extLst>
          </p:cNvPr>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a:extLst>
              <a:ext uri="{FF2B5EF4-FFF2-40B4-BE49-F238E27FC236}">
                <a16:creationId xmlns:a16="http://schemas.microsoft.com/office/drawing/2014/main" id="{766E44FB-B436-4312-B782-1F098320558D}"/>
              </a:ext>
            </a:extLst>
          </p:cNvPr>
          <p:cNvSpPr>
            <a:spLocks noGrp="1" noChangeArrowheads="1"/>
          </p:cNvSpPr>
          <p:nvPr>
            <p:ph type="sldNum" sz="quarter" idx="12"/>
          </p:nvPr>
        </p:nvSpPr>
        <p:spPr>
          <a:ln/>
        </p:spPr>
        <p:txBody>
          <a:bodyPr/>
          <a:lstStyle>
            <a:lvl1pPr>
              <a:defRPr/>
            </a:lvl1pPr>
          </a:lstStyle>
          <a:p>
            <a:pPr>
              <a:defRPr/>
            </a:pPr>
            <a:fld id="{44D2CD08-F572-4E4A-B2E5-3D29B9EA1C1B}" type="slidenum">
              <a:rPr lang="en-GB" altLang="en-US"/>
              <a:pPr>
                <a:defRPr/>
              </a:pPr>
              <a:t>‹Nº›</a:t>
            </a:fld>
            <a:endParaRPr lang="en-GB" altLang="en-US" dirty="0"/>
          </a:p>
        </p:txBody>
      </p:sp>
    </p:spTree>
    <p:extLst>
      <p:ext uri="{BB962C8B-B14F-4D97-AF65-F5344CB8AC3E}">
        <p14:creationId xmlns:p14="http://schemas.microsoft.com/office/powerpoint/2010/main" val="30323481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16158B-3EEE-4933-B9A1-3505D422AC2F}"/>
              </a:ext>
            </a:extLst>
          </p:cNvPr>
          <p:cNvSpPr>
            <a:spLocks noGrp="1"/>
          </p:cNvSpPr>
          <p:nvPr>
            <p:ph type="title"/>
          </p:nvPr>
        </p:nvSpPr>
        <p:spPr>
          <a:xfrm>
            <a:off x="630238" y="365125"/>
            <a:ext cx="78867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A6276EEF-E403-4371-8AAB-FEDF391F6BBC}"/>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79CD54F2-BE4C-4DF8-9182-2F39E4CA3532}"/>
              </a:ext>
            </a:extLst>
          </p:cNvPr>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CCC674B3-761A-41DE-9C44-509A0B97B82F}"/>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8A09100C-4CD9-42AA-87FD-4C7A623FE84E}"/>
              </a:ext>
            </a:extLst>
          </p:cNvPr>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a:extLst>
              <a:ext uri="{FF2B5EF4-FFF2-40B4-BE49-F238E27FC236}">
                <a16:creationId xmlns:a16="http://schemas.microsoft.com/office/drawing/2014/main" id="{340E5A3A-84FA-44D7-97F0-68B743BE7FAF}"/>
              </a:ext>
            </a:extLst>
          </p:cNvPr>
          <p:cNvSpPr>
            <a:spLocks noGrp="1" noChangeArrowheads="1"/>
          </p:cNvSpPr>
          <p:nvPr>
            <p:ph type="dt" sz="half" idx="10"/>
          </p:nvPr>
        </p:nvSpPr>
        <p:spPr>
          <a:ln/>
        </p:spPr>
        <p:txBody>
          <a:bodyPr/>
          <a:lstStyle>
            <a:lvl1pPr>
              <a:defRPr/>
            </a:lvl1pPr>
          </a:lstStyle>
          <a:p>
            <a:pPr>
              <a:defRPr/>
            </a:pPr>
            <a:endParaRPr lang="en-GB" altLang="en-US"/>
          </a:p>
        </p:txBody>
      </p:sp>
      <p:sp>
        <p:nvSpPr>
          <p:cNvPr id="8" name="Rectangle 5">
            <a:extLst>
              <a:ext uri="{FF2B5EF4-FFF2-40B4-BE49-F238E27FC236}">
                <a16:creationId xmlns:a16="http://schemas.microsoft.com/office/drawing/2014/main" id="{74C6926D-A2C6-4699-9287-02CA49EE6E87}"/>
              </a:ext>
            </a:extLst>
          </p:cNvPr>
          <p:cNvSpPr>
            <a:spLocks noGrp="1" noChangeArrowheads="1"/>
          </p:cNvSpPr>
          <p:nvPr>
            <p:ph type="ftr" sz="quarter" idx="11"/>
          </p:nvPr>
        </p:nvSpPr>
        <p:spPr>
          <a:ln/>
        </p:spPr>
        <p:txBody>
          <a:bodyPr/>
          <a:lstStyle>
            <a:lvl1pPr>
              <a:defRPr/>
            </a:lvl1pPr>
          </a:lstStyle>
          <a:p>
            <a:pPr>
              <a:defRPr/>
            </a:pPr>
            <a:endParaRPr lang="en-GB" altLang="en-US"/>
          </a:p>
        </p:txBody>
      </p:sp>
      <p:sp>
        <p:nvSpPr>
          <p:cNvPr id="9" name="Rectangle 6">
            <a:extLst>
              <a:ext uri="{FF2B5EF4-FFF2-40B4-BE49-F238E27FC236}">
                <a16:creationId xmlns:a16="http://schemas.microsoft.com/office/drawing/2014/main" id="{7E84F4EB-3C93-40B8-9546-B935D5D23DA7}"/>
              </a:ext>
            </a:extLst>
          </p:cNvPr>
          <p:cNvSpPr>
            <a:spLocks noGrp="1" noChangeArrowheads="1"/>
          </p:cNvSpPr>
          <p:nvPr>
            <p:ph type="sldNum" sz="quarter" idx="12"/>
          </p:nvPr>
        </p:nvSpPr>
        <p:spPr>
          <a:ln/>
        </p:spPr>
        <p:txBody>
          <a:bodyPr/>
          <a:lstStyle>
            <a:lvl1pPr>
              <a:defRPr/>
            </a:lvl1pPr>
          </a:lstStyle>
          <a:p>
            <a:pPr>
              <a:defRPr/>
            </a:pPr>
            <a:fld id="{1C2BCCC8-3740-49C7-BF37-B913918F9B61}" type="slidenum">
              <a:rPr lang="en-GB" altLang="en-US"/>
              <a:pPr>
                <a:defRPr/>
              </a:pPr>
              <a:t>‹Nº›</a:t>
            </a:fld>
            <a:endParaRPr lang="en-GB" altLang="en-US" dirty="0"/>
          </a:p>
        </p:txBody>
      </p:sp>
    </p:spTree>
    <p:extLst>
      <p:ext uri="{BB962C8B-B14F-4D97-AF65-F5344CB8AC3E}">
        <p14:creationId xmlns:p14="http://schemas.microsoft.com/office/powerpoint/2010/main" val="38738217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F8955A-BC61-4F70-A9DD-BB6D9E2D7755}"/>
              </a:ext>
            </a:extLst>
          </p:cNvPr>
          <p:cNvSpPr>
            <a:spLocks noGrp="1"/>
          </p:cNvSpPr>
          <p:nvPr>
            <p:ph type="title"/>
          </p:nvPr>
        </p:nvSpPr>
        <p:spPr/>
        <p:txBody>
          <a:bodyPr/>
          <a:lstStyle/>
          <a:p>
            <a:r>
              <a:rPr lang="en-US"/>
              <a:t>Click to edit Master title style</a:t>
            </a:r>
            <a:endParaRPr lang="en-GB"/>
          </a:p>
        </p:txBody>
      </p:sp>
      <p:sp>
        <p:nvSpPr>
          <p:cNvPr id="3" name="Rectangle 4">
            <a:extLst>
              <a:ext uri="{FF2B5EF4-FFF2-40B4-BE49-F238E27FC236}">
                <a16:creationId xmlns:a16="http://schemas.microsoft.com/office/drawing/2014/main" id="{A5F30B3B-E49E-45F7-8833-8DC4A50E6A8E}"/>
              </a:ext>
            </a:extLst>
          </p:cNvPr>
          <p:cNvSpPr>
            <a:spLocks noGrp="1" noChangeArrowheads="1"/>
          </p:cNvSpPr>
          <p:nvPr>
            <p:ph type="dt" sz="half" idx="10"/>
          </p:nvPr>
        </p:nvSpPr>
        <p:spPr>
          <a:ln/>
        </p:spPr>
        <p:txBody>
          <a:bodyPr/>
          <a:lstStyle>
            <a:lvl1pPr>
              <a:defRPr/>
            </a:lvl1pPr>
          </a:lstStyle>
          <a:p>
            <a:pPr>
              <a:defRPr/>
            </a:pPr>
            <a:endParaRPr lang="en-GB" altLang="en-US"/>
          </a:p>
        </p:txBody>
      </p:sp>
      <p:sp>
        <p:nvSpPr>
          <p:cNvPr id="4" name="Rectangle 5">
            <a:extLst>
              <a:ext uri="{FF2B5EF4-FFF2-40B4-BE49-F238E27FC236}">
                <a16:creationId xmlns:a16="http://schemas.microsoft.com/office/drawing/2014/main" id="{5AB62A3C-4743-48FE-B97F-DA536E131337}"/>
              </a:ext>
            </a:extLst>
          </p:cNvPr>
          <p:cNvSpPr>
            <a:spLocks noGrp="1" noChangeArrowheads="1"/>
          </p:cNvSpPr>
          <p:nvPr>
            <p:ph type="ftr" sz="quarter" idx="11"/>
          </p:nvPr>
        </p:nvSpPr>
        <p:spPr>
          <a:ln/>
        </p:spPr>
        <p:txBody>
          <a:bodyPr/>
          <a:lstStyle>
            <a:lvl1pPr>
              <a:defRPr/>
            </a:lvl1pPr>
          </a:lstStyle>
          <a:p>
            <a:pPr>
              <a:defRPr/>
            </a:pPr>
            <a:endParaRPr lang="en-GB" altLang="en-US"/>
          </a:p>
        </p:txBody>
      </p:sp>
      <p:sp>
        <p:nvSpPr>
          <p:cNvPr id="5" name="Rectangle 6">
            <a:extLst>
              <a:ext uri="{FF2B5EF4-FFF2-40B4-BE49-F238E27FC236}">
                <a16:creationId xmlns:a16="http://schemas.microsoft.com/office/drawing/2014/main" id="{E6B530BF-D41F-495B-8C03-10D49042C834}"/>
              </a:ext>
            </a:extLst>
          </p:cNvPr>
          <p:cNvSpPr>
            <a:spLocks noGrp="1" noChangeArrowheads="1"/>
          </p:cNvSpPr>
          <p:nvPr>
            <p:ph type="sldNum" sz="quarter" idx="12"/>
          </p:nvPr>
        </p:nvSpPr>
        <p:spPr>
          <a:ln/>
        </p:spPr>
        <p:txBody>
          <a:bodyPr/>
          <a:lstStyle>
            <a:lvl1pPr>
              <a:defRPr/>
            </a:lvl1pPr>
          </a:lstStyle>
          <a:p>
            <a:pPr>
              <a:defRPr/>
            </a:pPr>
            <a:fld id="{0C73416A-1084-44FF-8707-66B38F1EFEED}" type="slidenum">
              <a:rPr lang="en-GB" altLang="en-US"/>
              <a:pPr>
                <a:defRPr/>
              </a:pPr>
              <a:t>‹Nº›</a:t>
            </a:fld>
            <a:endParaRPr lang="en-GB" altLang="en-US" dirty="0"/>
          </a:p>
        </p:txBody>
      </p:sp>
    </p:spTree>
    <p:extLst>
      <p:ext uri="{BB962C8B-B14F-4D97-AF65-F5344CB8AC3E}">
        <p14:creationId xmlns:p14="http://schemas.microsoft.com/office/powerpoint/2010/main" val="17356962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295060E4-69DE-4B22-BE0A-1E0DF35D5265}"/>
              </a:ext>
            </a:extLst>
          </p:cNvPr>
          <p:cNvSpPr>
            <a:spLocks noGrp="1" noChangeArrowheads="1"/>
          </p:cNvSpPr>
          <p:nvPr>
            <p:ph type="dt" sz="half" idx="10"/>
          </p:nvPr>
        </p:nvSpPr>
        <p:spPr>
          <a:ln/>
        </p:spPr>
        <p:txBody>
          <a:bodyPr/>
          <a:lstStyle>
            <a:lvl1pPr>
              <a:defRPr/>
            </a:lvl1pPr>
          </a:lstStyle>
          <a:p>
            <a:pPr>
              <a:defRPr/>
            </a:pPr>
            <a:endParaRPr lang="en-GB" altLang="en-US"/>
          </a:p>
        </p:txBody>
      </p:sp>
      <p:sp>
        <p:nvSpPr>
          <p:cNvPr id="3" name="Rectangle 5">
            <a:extLst>
              <a:ext uri="{FF2B5EF4-FFF2-40B4-BE49-F238E27FC236}">
                <a16:creationId xmlns:a16="http://schemas.microsoft.com/office/drawing/2014/main" id="{981793C0-1D8B-4C86-99EA-843E7E4F469A}"/>
              </a:ext>
            </a:extLst>
          </p:cNvPr>
          <p:cNvSpPr>
            <a:spLocks noGrp="1" noChangeArrowheads="1"/>
          </p:cNvSpPr>
          <p:nvPr>
            <p:ph type="ftr" sz="quarter" idx="11"/>
          </p:nvPr>
        </p:nvSpPr>
        <p:spPr>
          <a:ln/>
        </p:spPr>
        <p:txBody>
          <a:bodyPr/>
          <a:lstStyle>
            <a:lvl1pPr>
              <a:defRPr/>
            </a:lvl1pPr>
          </a:lstStyle>
          <a:p>
            <a:pPr>
              <a:defRPr/>
            </a:pPr>
            <a:endParaRPr lang="en-GB" altLang="en-US"/>
          </a:p>
        </p:txBody>
      </p:sp>
      <p:sp>
        <p:nvSpPr>
          <p:cNvPr id="4" name="Rectangle 6">
            <a:extLst>
              <a:ext uri="{FF2B5EF4-FFF2-40B4-BE49-F238E27FC236}">
                <a16:creationId xmlns:a16="http://schemas.microsoft.com/office/drawing/2014/main" id="{9DD61DD2-32B5-42DF-B382-021A7F79FFC1}"/>
              </a:ext>
            </a:extLst>
          </p:cNvPr>
          <p:cNvSpPr>
            <a:spLocks noGrp="1" noChangeArrowheads="1"/>
          </p:cNvSpPr>
          <p:nvPr>
            <p:ph type="sldNum" sz="quarter" idx="12"/>
          </p:nvPr>
        </p:nvSpPr>
        <p:spPr>
          <a:ln/>
        </p:spPr>
        <p:txBody>
          <a:bodyPr/>
          <a:lstStyle>
            <a:lvl1pPr>
              <a:defRPr/>
            </a:lvl1pPr>
          </a:lstStyle>
          <a:p>
            <a:pPr>
              <a:defRPr/>
            </a:pPr>
            <a:fld id="{0B453BBA-A67C-4A84-969B-74A85F3878DD}" type="slidenum">
              <a:rPr lang="en-GB" altLang="en-US"/>
              <a:pPr>
                <a:defRPr/>
              </a:pPr>
              <a:t>‹Nº›</a:t>
            </a:fld>
            <a:endParaRPr lang="en-GB" altLang="en-US" dirty="0"/>
          </a:p>
        </p:txBody>
      </p:sp>
    </p:spTree>
    <p:extLst>
      <p:ext uri="{BB962C8B-B14F-4D97-AF65-F5344CB8AC3E}">
        <p14:creationId xmlns:p14="http://schemas.microsoft.com/office/powerpoint/2010/main" val="37473202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C5E85B-0D2D-47CF-BB35-403B046E5A05}"/>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FE2958FC-B541-43DE-9E41-B3FFA2409B58}"/>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FB097CA1-7D05-4244-826E-CD2385E5374E}"/>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Rectangle 4">
            <a:extLst>
              <a:ext uri="{FF2B5EF4-FFF2-40B4-BE49-F238E27FC236}">
                <a16:creationId xmlns:a16="http://schemas.microsoft.com/office/drawing/2014/main" id="{A31D6E25-32B1-4660-8564-AD008DE474CF}"/>
              </a:ext>
            </a:extLst>
          </p:cNvPr>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a:extLst>
              <a:ext uri="{FF2B5EF4-FFF2-40B4-BE49-F238E27FC236}">
                <a16:creationId xmlns:a16="http://schemas.microsoft.com/office/drawing/2014/main" id="{D01A658A-A07C-432A-A513-7608A227CE47}"/>
              </a:ext>
            </a:extLst>
          </p:cNvPr>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a:extLst>
              <a:ext uri="{FF2B5EF4-FFF2-40B4-BE49-F238E27FC236}">
                <a16:creationId xmlns:a16="http://schemas.microsoft.com/office/drawing/2014/main" id="{4141E688-7C24-42AD-B425-8B92230D18E4}"/>
              </a:ext>
            </a:extLst>
          </p:cNvPr>
          <p:cNvSpPr>
            <a:spLocks noGrp="1" noChangeArrowheads="1"/>
          </p:cNvSpPr>
          <p:nvPr>
            <p:ph type="sldNum" sz="quarter" idx="12"/>
          </p:nvPr>
        </p:nvSpPr>
        <p:spPr>
          <a:ln/>
        </p:spPr>
        <p:txBody>
          <a:bodyPr/>
          <a:lstStyle>
            <a:lvl1pPr>
              <a:defRPr/>
            </a:lvl1pPr>
          </a:lstStyle>
          <a:p>
            <a:pPr>
              <a:defRPr/>
            </a:pPr>
            <a:fld id="{57BEF738-462C-40F4-98C5-DE94908FE64D}" type="slidenum">
              <a:rPr lang="en-GB" altLang="en-US"/>
              <a:pPr>
                <a:defRPr/>
              </a:pPr>
              <a:t>‹Nº›</a:t>
            </a:fld>
            <a:endParaRPr lang="en-GB" altLang="en-US" dirty="0"/>
          </a:p>
        </p:txBody>
      </p:sp>
    </p:spTree>
    <p:extLst>
      <p:ext uri="{BB962C8B-B14F-4D97-AF65-F5344CB8AC3E}">
        <p14:creationId xmlns:p14="http://schemas.microsoft.com/office/powerpoint/2010/main" val="29519413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41D8F2-3663-44F9-93F9-4FEFBF9D0C41}"/>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2F4A156E-8527-4470-93A2-EA4A02C9F8DF}"/>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GB" noProof="0" dirty="0"/>
          </a:p>
        </p:txBody>
      </p:sp>
      <p:sp>
        <p:nvSpPr>
          <p:cNvPr id="4" name="Text Placeholder 3">
            <a:extLst>
              <a:ext uri="{FF2B5EF4-FFF2-40B4-BE49-F238E27FC236}">
                <a16:creationId xmlns:a16="http://schemas.microsoft.com/office/drawing/2014/main" id="{2197982E-797B-4091-9045-FE16D0C80D1B}"/>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Rectangle 4">
            <a:extLst>
              <a:ext uri="{FF2B5EF4-FFF2-40B4-BE49-F238E27FC236}">
                <a16:creationId xmlns:a16="http://schemas.microsoft.com/office/drawing/2014/main" id="{A04F681C-E057-4DF7-AC61-E405F46A2F5C}"/>
              </a:ext>
            </a:extLst>
          </p:cNvPr>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a:extLst>
              <a:ext uri="{FF2B5EF4-FFF2-40B4-BE49-F238E27FC236}">
                <a16:creationId xmlns:a16="http://schemas.microsoft.com/office/drawing/2014/main" id="{994B1C39-A44B-4B05-9A3C-70CFA7CEDAF3}"/>
              </a:ext>
            </a:extLst>
          </p:cNvPr>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a:extLst>
              <a:ext uri="{FF2B5EF4-FFF2-40B4-BE49-F238E27FC236}">
                <a16:creationId xmlns:a16="http://schemas.microsoft.com/office/drawing/2014/main" id="{344F6D2A-DF09-44F3-B321-E07AE85EB3DE}"/>
              </a:ext>
            </a:extLst>
          </p:cNvPr>
          <p:cNvSpPr>
            <a:spLocks noGrp="1" noChangeArrowheads="1"/>
          </p:cNvSpPr>
          <p:nvPr>
            <p:ph type="sldNum" sz="quarter" idx="12"/>
          </p:nvPr>
        </p:nvSpPr>
        <p:spPr>
          <a:ln/>
        </p:spPr>
        <p:txBody>
          <a:bodyPr/>
          <a:lstStyle>
            <a:lvl1pPr>
              <a:defRPr/>
            </a:lvl1pPr>
          </a:lstStyle>
          <a:p>
            <a:pPr>
              <a:defRPr/>
            </a:pPr>
            <a:fld id="{F76DB62E-712F-4937-A066-50E0036B8B65}" type="slidenum">
              <a:rPr lang="en-GB" altLang="en-US"/>
              <a:pPr>
                <a:defRPr/>
              </a:pPr>
              <a:t>‹Nº›</a:t>
            </a:fld>
            <a:endParaRPr lang="en-GB" altLang="en-US" dirty="0"/>
          </a:p>
        </p:txBody>
      </p:sp>
    </p:spTree>
    <p:extLst>
      <p:ext uri="{BB962C8B-B14F-4D97-AF65-F5344CB8AC3E}">
        <p14:creationId xmlns:p14="http://schemas.microsoft.com/office/powerpoint/2010/main" val="14098513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461D3BBF-082A-47C6-9465-BA5C7875780E}"/>
              </a:ext>
            </a:extLst>
          </p:cNvPr>
          <p:cNvSpPr>
            <a:spLocks noGrp="1" noChangeArrowheads="1"/>
          </p:cNvSpPr>
          <p:nvPr>
            <p:ph type="title"/>
          </p:nvPr>
        </p:nvSpPr>
        <p:spPr bwMode="auto">
          <a:xfrm>
            <a:off x="395288" y="1339850"/>
            <a:ext cx="8229600" cy="936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Title</a:t>
            </a:r>
          </a:p>
        </p:txBody>
      </p:sp>
      <p:sp>
        <p:nvSpPr>
          <p:cNvPr id="1027" name="Rectangle 3">
            <a:extLst>
              <a:ext uri="{FF2B5EF4-FFF2-40B4-BE49-F238E27FC236}">
                <a16:creationId xmlns:a16="http://schemas.microsoft.com/office/drawing/2014/main" id="{5AC27604-A50E-451E-B067-CEC04575E5D7}"/>
              </a:ext>
            </a:extLst>
          </p:cNvPr>
          <p:cNvSpPr>
            <a:spLocks noGrp="1" noChangeArrowheads="1"/>
          </p:cNvSpPr>
          <p:nvPr>
            <p:ph type="body" idx="1"/>
          </p:nvPr>
        </p:nvSpPr>
        <p:spPr bwMode="auto">
          <a:xfrm>
            <a:off x="457200" y="2492375"/>
            <a:ext cx="8229600" cy="3529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fr-BE" altLang="en-US"/>
              <a:t>Second level</a:t>
            </a:r>
            <a:endParaRPr lang="en-GB" altLang="en-US"/>
          </a:p>
          <a:p>
            <a:pPr lvl="1"/>
            <a:r>
              <a:rPr lang="en-GB" altLang="en-US"/>
              <a:t>Third level</a:t>
            </a:r>
          </a:p>
          <a:p>
            <a:pPr lvl="2"/>
            <a:r>
              <a:rPr lang="en-GB" altLang="en-US"/>
              <a:t>- Fourth level</a:t>
            </a:r>
          </a:p>
        </p:txBody>
      </p:sp>
      <p:sp>
        <p:nvSpPr>
          <p:cNvPr id="1028" name="Rectangle 4">
            <a:extLst>
              <a:ext uri="{FF2B5EF4-FFF2-40B4-BE49-F238E27FC236}">
                <a16:creationId xmlns:a16="http://schemas.microsoft.com/office/drawing/2014/main" id="{01CD2535-AAF4-4EE0-AFF5-5D766D694D06}"/>
              </a:ext>
            </a:extLst>
          </p:cNvPr>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400">
                <a:solidFill>
                  <a:schemeClr val="tx1"/>
                </a:solidFill>
                <a:latin typeface="Arial" panose="020B0604020202020204" pitchFamily="34" charset="0"/>
              </a:defRPr>
            </a:lvl1pPr>
          </a:lstStyle>
          <a:p>
            <a:pPr>
              <a:defRPr/>
            </a:pPr>
            <a:endParaRPr lang="en-GB" altLang="en-US"/>
          </a:p>
        </p:txBody>
      </p:sp>
      <p:sp>
        <p:nvSpPr>
          <p:cNvPr id="1029" name="Rectangle 5">
            <a:extLst>
              <a:ext uri="{FF2B5EF4-FFF2-40B4-BE49-F238E27FC236}">
                <a16:creationId xmlns:a16="http://schemas.microsoft.com/office/drawing/2014/main" id="{F954DF3D-FE49-4498-B72D-3B886495BFB8}"/>
              </a:ext>
            </a:extLst>
          </p:cNvPr>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a:solidFill>
                  <a:schemeClr val="tx1"/>
                </a:solidFill>
                <a:latin typeface="Arial" panose="020B0604020202020204" pitchFamily="34" charset="0"/>
              </a:defRPr>
            </a:lvl1pPr>
          </a:lstStyle>
          <a:p>
            <a:pPr>
              <a:defRPr/>
            </a:pPr>
            <a:endParaRPr lang="en-GB" altLang="en-US"/>
          </a:p>
        </p:txBody>
      </p:sp>
      <p:sp>
        <p:nvSpPr>
          <p:cNvPr id="1030" name="Rectangle 6">
            <a:extLst>
              <a:ext uri="{FF2B5EF4-FFF2-40B4-BE49-F238E27FC236}">
                <a16:creationId xmlns:a16="http://schemas.microsoft.com/office/drawing/2014/main" id="{5B871A0E-CFAA-4A45-9DE9-DF61F5F85E05}"/>
              </a:ext>
            </a:extLst>
          </p:cNvPr>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a:solidFill>
                  <a:schemeClr val="tx1"/>
                </a:solidFill>
                <a:latin typeface="Arial" panose="020B0604020202020204" pitchFamily="34" charset="0"/>
              </a:defRPr>
            </a:lvl1pPr>
          </a:lstStyle>
          <a:p>
            <a:pPr>
              <a:defRPr/>
            </a:pPr>
            <a:fld id="{E045B3DF-AB00-4AE5-9703-6B8D2CECDA4E}" type="slidenum">
              <a:rPr lang="en-GB" altLang="en-US"/>
              <a:pPr>
                <a:defRPr/>
              </a:pPr>
              <a:t>‹Nº›</a:t>
            </a:fld>
            <a:endParaRPr lang="en-GB" altLang="en-US" dirty="0"/>
          </a:p>
        </p:txBody>
      </p:sp>
      <p:sp>
        <p:nvSpPr>
          <p:cNvPr id="15" name="Rectangle 14">
            <a:extLst>
              <a:ext uri="{FF2B5EF4-FFF2-40B4-BE49-F238E27FC236}">
                <a16:creationId xmlns:a16="http://schemas.microsoft.com/office/drawing/2014/main" id="{519A68A9-10DB-4A40-A22B-39D908809A49}"/>
              </a:ext>
            </a:extLst>
          </p:cNvPr>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dirty="0"/>
          </a:p>
        </p:txBody>
      </p:sp>
      <p:sp>
        <p:nvSpPr>
          <p:cNvPr id="7" name="Rectangle 6">
            <a:extLst>
              <a:ext uri="{FF2B5EF4-FFF2-40B4-BE49-F238E27FC236}">
                <a16:creationId xmlns:a16="http://schemas.microsoft.com/office/drawing/2014/main" id="{7C19A1D4-539A-42D2-9766-A5AD067E0E02}"/>
              </a:ext>
            </a:extLst>
          </p:cNvPr>
          <p:cNvSpPr/>
          <p:nvPr/>
        </p:nvSpPr>
        <p:spPr>
          <a:xfrm>
            <a:off x="4262438" y="6659563"/>
            <a:ext cx="611187"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dirty="0"/>
          </a:p>
        </p:txBody>
      </p:sp>
      <p:pic>
        <p:nvPicPr>
          <p:cNvPr id="1033" name="Picture 17" descr="LOGO CE_Vertical_EN_NEG_quadri_HR">
            <a:extLst>
              <a:ext uri="{FF2B5EF4-FFF2-40B4-BE49-F238E27FC236}">
                <a16:creationId xmlns:a16="http://schemas.microsoft.com/office/drawing/2014/main" id="{5122C4EF-242D-4B01-90DF-C4A84D4D31B0}"/>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957638" y="258763"/>
            <a:ext cx="1436687" cy="100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4" name="Picture 17" descr="LOGO CE_Vertical_EN_NEG_quadri_HR">
            <a:extLst>
              <a:ext uri="{FF2B5EF4-FFF2-40B4-BE49-F238E27FC236}">
                <a16:creationId xmlns:a16="http://schemas.microsoft.com/office/drawing/2014/main" id="{D35947CA-EA14-49AC-B3E7-7A112703E78F}"/>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3957638" y="258763"/>
            <a:ext cx="1436687" cy="100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804" r:id="rId1"/>
    <p:sldLayoutId id="2147484805" r:id="rId2"/>
    <p:sldLayoutId id="2147484775" r:id="rId3"/>
    <p:sldLayoutId id="2147484776" r:id="rId4"/>
    <p:sldLayoutId id="2147484777" r:id="rId5"/>
    <p:sldLayoutId id="2147484778" r:id="rId6"/>
    <p:sldLayoutId id="2147484779" r:id="rId7"/>
    <p:sldLayoutId id="2147484780" r:id="rId8"/>
    <p:sldLayoutId id="2147484781" r:id="rId9"/>
    <p:sldLayoutId id="2147484782" r:id="rId10"/>
    <p:sldLayoutId id="2147484783" r:id="rId11"/>
  </p:sldLayoutIdLst>
  <p:txStyles>
    <p:titleStyle>
      <a:lvl1pPr marL="358775" algn="l" rtl="0" eaLnBrk="0" fontAlgn="base" hangingPunct="0">
        <a:spcBef>
          <a:spcPct val="0"/>
        </a:spcBef>
        <a:spcAft>
          <a:spcPct val="0"/>
        </a:spcAft>
        <a:defRPr sz="3000" b="1" kern="1200">
          <a:solidFill>
            <a:srgbClr val="0F5494"/>
          </a:solidFill>
          <a:latin typeface="+mj-lt"/>
          <a:ea typeface="+mj-ea"/>
          <a:cs typeface="+mj-cs"/>
        </a:defRPr>
      </a:lvl1pPr>
      <a:lvl2pPr marL="358775" algn="l" rtl="0" eaLnBrk="0" fontAlgn="base" hangingPunct="0">
        <a:spcBef>
          <a:spcPct val="0"/>
        </a:spcBef>
        <a:spcAft>
          <a:spcPct val="0"/>
        </a:spcAft>
        <a:defRPr sz="3000" b="1">
          <a:solidFill>
            <a:srgbClr val="0F5494"/>
          </a:solidFill>
          <a:latin typeface="Verdana" panose="020B0604030504040204" pitchFamily="34" charset="0"/>
        </a:defRPr>
      </a:lvl2pPr>
      <a:lvl3pPr marL="358775" algn="l" rtl="0" eaLnBrk="0" fontAlgn="base" hangingPunct="0">
        <a:spcBef>
          <a:spcPct val="0"/>
        </a:spcBef>
        <a:spcAft>
          <a:spcPct val="0"/>
        </a:spcAft>
        <a:defRPr sz="3000" b="1">
          <a:solidFill>
            <a:srgbClr val="0F5494"/>
          </a:solidFill>
          <a:latin typeface="Verdana" panose="020B0604030504040204" pitchFamily="34" charset="0"/>
        </a:defRPr>
      </a:lvl3pPr>
      <a:lvl4pPr marL="358775" algn="l" rtl="0" eaLnBrk="0" fontAlgn="base" hangingPunct="0">
        <a:spcBef>
          <a:spcPct val="0"/>
        </a:spcBef>
        <a:spcAft>
          <a:spcPct val="0"/>
        </a:spcAft>
        <a:defRPr sz="3000" b="1">
          <a:solidFill>
            <a:srgbClr val="0F5494"/>
          </a:solidFill>
          <a:latin typeface="Verdana" panose="020B0604030504040204" pitchFamily="34" charset="0"/>
        </a:defRPr>
      </a:lvl4pPr>
      <a:lvl5pPr marL="358775" algn="l" rtl="0" eaLnBrk="0" fontAlgn="base" hangingPunct="0">
        <a:spcBef>
          <a:spcPct val="0"/>
        </a:spcBef>
        <a:spcAft>
          <a:spcPct val="0"/>
        </a:spcAft>
        <a:defRPr sz="3000" b="1">
          <a:solidFill>
            <a:srgbClr val="0F5494"/>
          </a:solidFill>
          <a:latin typeface="Verdana" panose="020B0604030504040204" pitchFamily="34" charset="0"/>
        </a:defRPr>
      </a:lvl5pPr>
      <a:lvl6pPr marL="815975" algn="l" rtl="0" eaLnBrk="1" fontAlgn="base" hangingPunct="1">
        <a:spcBef>
          <a:spcPct val="0"/>
        </a:spcBef>
        <a:spcAft>
          <a:spcPct val="0"/>
        </a:spcAft>
        <a:defRPr sz="3000" b="1">
          <a:solidFill>
            <a:srgbClr val="0F5494"/>
          </a:solidFill>
          <a:latin typeface="Verdana" panose="020B0604030504040204" pitchFamily="34" charset="0"/>
        </a:defRPr>
      </a:lvl6pPr>
      <a:lvl7pPr marL="1273175" algn="l" rtl="0" eaLnBrk="1" fontAlgn="base" hangingPunct="1">
        <a:spcBef>
          <a:spcPct val="0"/>
        </a:spcBef>
        <a:spcAft>
          <a:spcPct val="0"/>
        </a:spcAft>
        <a:defRPr sz="3000" b="1">
          <a:solidFill>
            <a:srgbClr val="0F5494"/>
          </a:solidFill>
          <a:latin typeface="Verdana" panose="020B0604030504040204" pitchFamily="34" charset="0"/>
        </a:defRPr>
      </a:lvl7pPr>
      <a:lvl8pPr marL="1730375" algn="l" rtl="0" eaLnBrk="1" fontAlgn="base" hangingPunct="1">
        <a:spcBef>
          <a:spcPct val="0"/>
        </a:spcBef>
        <a:spcAft>
          <a:spcPct val="0"/>
        </a:spcAft>
        <a:defRPr sz="3000" b="1">
          <a:solidFill>
            <a:srgbClr val="0F5494"/>
          </a:solidFill>
          <a:latin typeface="Verdana" panose="020B0604030504040204" pitchFamily="34" charset="0"/>
        </a:defRPr>
      </a:lvl8pPr>
      <a:lvl9pPr marL="2187575" algn="l" rtl="0" eaLnBrk="1" fontAlgn="base" hangingPunct="1">
        <a:spcBef>
          <a:spcPct val="0"/>
        </a:spcBef>
        <a:spcAft>
          <a:spcPct val="0"/>
        </a:spcAft>
        <a:defRPr sz="3000" b="1">
          <a:solidFill>
            <a:srgbClr val="0F5494"/>
          </a:solidFill>
          <a:latin typeface="Verdana" panose="020B0604030504040204" pitchFamily="34" charset="0"/>
        </a:defRPr>
      </a:lvl9pPr>
    </p:titleStyle>
    <p:bodyStyle>
      <a:lvl1pPr marL="342900" indent="-342900" algn="l" rtl="0" eaLnBrk="0" fontAlgn="base" hangingPunct="0">
        <a:spcBef>
          <a:spcPct val="20000"/>
        </a:spcBef>
        <a:spcAft>
          <a:spcPct val="0"/>
        </a:spcAft>
        <a:buClr>
          <a:schemeClr val="bg1"/>
        </a:buClr>
        <a:buChar char="•"/>
        <a:defRPr sz="2400" i="1" kern="1200">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kern="1200">
          <a:solidFill>
            <a:srgbClr val="0F5494"/>
          </a:solidFill>
          <a:latin typeface="+mn-lt"/>
          <a:ea typeface="+mn-ea"/>
          <a:cs typeface="+mn-cs"/>
        </a:defRPr>
      </a:lvl2pPr>
      <a:lvl3pPr marL="1143000" indent="-228600" algn="l" rtl="0" eaLnBrk="0" fontAlgn="base" hangingPunct="0">
        <a:spcBef>
          <a:spcPct val="20000"/>
        </a:spcBef>
        <a:spcAft>
          <a:spcPct val="0"/>
        </a:spcAft>
        <a:defRPr sz="1400" kern="1200">
          <a:solidFill>
            <a:srgbClr val="0F5494"/>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Arial" panose="020B0604020202020204" pitchFamily="34" charset="0"/>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mailto:DEVCO-Joint-Programming-Support@ec.europa.eu"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hyperlink" Target="mailto:NEAR-Joint-Programming@ec.europa.eu" TargetMode="External"/><Relationship Id="rId4" Type="http://schemas.openxmlformats.org/officeDocument/2006/relationships/hyperlink" Target="mailto:JOINT-PROGRAMMING-SUPPORT@eeas.europa.eu"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5">
            <a:extLst>
              <a:ext uri="{FF2B5EF4-FFF2-40B4-BE49-F238E27FC236}">
                <a16:creationId xmlns:a16="http://schemas.microsoft.com/office/drawing/2014/main" id="{3AE7A3B0-4FFF-4CC2-88D1-B0418A0597DA}"/>
              </a:ext>
            </a:extLst>
          </p:cNvPr>
          <p:cNvSpPr>
            <a:spLocks noGrp="1" noChangeArrowheads="1"/>
          </p:cNvSpPr>
          <p:nvPr>
            <p:ph type="ctrTitle"/>
          </p:nvPr>
        </p:nvSpPr>
        <p:spPr>
          <a:xfrm>
            <a:off x="1403350" y="2060574"/>
            <a:ext cx="7561263" cy="3024609"/>
          </a:xfrm>
        </p:spPr>
        <p:txBody>
          <a:bodyPr/>
          <a:lstStyle/>
          <a:p>
            <a:pPr marL="0" lvl="1">
              <a:spcBef>
                <a:spcPts val="1200"/>
              </a:spcBef>
            </a:pPr>
            <a:r>
              <a:rPr lang="en-US" altLang="en-US" sz="2800" kern="1200" dirty="0">
                <a:solidFill>
                  <a:srgbClr val="FFD624"/>
                </a:solidFill>
                <a:latin typeface="+mj-lt"/>
                <a:ea typeface="+mj-ea"/>
                <a:cs typeface="+mj-cs"/>
              </a:rPr>
              <a:t>Wrapping-up our training</a:t>
            </a:r>
            <a:br>
              <a:rPr lang="en-US" altLang="en-US" sz="2800" kern="1200" dirty="0">
                <a:solidFill>
                  <a:srgbClr val="FFD624"/>
                </a:solidFill>
                <a:latin typeface="+mj-lt"/>
                <a:ea typeface="+mj-ea"/>
                <a:cs typeface="+mj-cs"/>
              </a:rPr>
            </a:br>
            <a:r>
              <a:rPr lang="en-US" altLang="en-US" sz="2800" kern="1200" dirty="0">
                <a:solidFill>
                  <a:srgbClr val="FFD624"/>
                </a:solidFill>
                <a:latin typeface="+mj-lt"/>
                <a:ea typeface="+mj-ea"/>
                <a:cs typeface="+mj-cs"/>
              </a:rPr>
              <a:t>	</a:t>
            </a:r>
            <a:r>
              <a:rPr lang="en-US" altLang="en-US" sz="2400" kern="1200" dirty="0">
                <a:solidFill>
                  <a:srgbClr val="FFD624"/>
                </a:solidFill>
                <a:latin typeface="+mj-lt"/>
                <a:ea typeface="+mj-ea"/>
                <a:cs typeface="+mj-cs"/>
              </a:rPr>
              <a:t>What have we learned?</a:t>
            </a:r>
            <a:br>
              <a:rPr lang="en-US" altLang="en-US" sz="2400" kern="1200" dirty="0">
                <a:solidFill>
                  <a:srgbClr val="FFD624"/>
                </a:solidFill>
                <a:latin typeface="+mj-lt"/>
                <a:ea typeface="+mj-ea"/>
                <a:cs typeface="+mj-cs"/>
              </a:rPr>
            </a:br>
            <a:r>
              <a:rPr lang="en-US" altLang="en-US" sz="2400" kern="1200" dirty="0">
                <a:solidFill>
                  <a:srgbClr val="FFD624"/>
                </a:solidFill>
                <a:latin typeface="+mj-lt"/>
                <a:ea typeface="+mj-ea"/>
                <a:cs typeface="+mj-cs"/>
              </a:rPr>
              <a:t>	What happens next?</a:t>
            </a:r>
            <a:br>
              <a:rPr lang="en-US" altLang="en-US" sz="2800" kern="1200" dirty="0">
                <a:solidFill>
                  <a:srgbClr val="FFD624"/>
                </a:solidFill>
                <a:latin typeface="+mj-lt"/>
                <a:ea typeface="+mj-ea"/>
                <a:cs typeface="+mj-cs"/>
              </a:rPr>
            </a:br>
            <a:br>
              <a:rPr lang="en-US" altLang="en-US" sz="2800" kern="1200" dirty="0">
                <a:solidFill>
                  <a:srgbClr val="FFD624"/>
                </a:solidFill>
                <a:latin typeface="+mj-lt"/>
                <a:ea typeface="+mj-ea"/>
                <a:cs typeface="+mj-cs"/>
              </a:rPr>
            </a:br>
            <a:br>
              <a:rPr lang="en-US" altLang="en-US" sz="2800" kern="1200" dirty="0">
                <a:solidFill>
                  <a:srgbClr val="FFD624"/>
                </a:solidFill>
                <a:latin typeface="+mj-lt"/>
                <a:ea typeface="+mj-ea"/>
                <a:cs typeface="+mj-cs"/>
              </a:rPr>
            </a:br>
            <a:r>
              <a:rPr lang="en-GB" sz="2000" kern="1200" dirty="0">
                <a:solidFill>
                  <a:srgbClr val="FFD624"/>
                </a:solidFill>
                <a:latin typeface="+mj-lt"/>
                <a:ea typeface="+mj-ea"/>
                <a:cs typeface="+mj-cs"/>
              </a:rPr>
              <a:t>Training on </a:t>
            </a:r>
            <a:r>
              <a:rPr lang="fr-BE" altLang="en-US" sz="2000" kern="1200" dirty="0">
                <a:solidFill>
                  <a:srgbClr val="FFD624"/>
                </a:solidFill>
                <a:latin typeface="+mj-lt"/>
                <a:ea typeface="+mj-ea"/>
                <a:cs typeface="+mj-cs"/>
              </a:rPr>
              <a:t>Joint Programming</a:t>
            </a:r>
            <a:endParaRPr lang="en-US" altLang="en-US" sz="2000" kern="1200" dirty="0">
              <a:solidFill>
                <a:srgbClr val="FFD624"/>
              </a:solidFill>
              <a:latin typeface="+mj-lt"/>
              <a:ea typeface="+mj-ea"/>
              <a:cs typeface="+mj-cs"/>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a:extLst>
              <a:ext uri="{FF2B5EF4-FFF2-40B4-BE49-F238E27FC236}">
                <a16:creationId xmlns:a16="http://schemas.microsoft.com/office/drawing/2014/main" id="{0F24D4C0-487F-478C-9455-7A5CD7EF5B31}"/>
              </a:ext>
            </a:extLst>
          </p:cNvPr>
          <p:cNvSpPr>
            <a:spLocks noGrp="1" noChangeArrowheads="1"/>
          </p:cNvSpPr>
          <p:nvPr>
            <p:ph type="title"/>
          </p:nvPr>
        </p:nvSpPr>
        <p:spPr>
          <a:xfrm>
            <a:off x="179512" y="1341438"/>
            <a:ext cx="8929563" cy="935037"/>
          </a:xfrm>
        </p:spPr>
        <p:txBody>
          <a:bodyPr/>
          <a:lstStyle/>
          <a:p>
            <a:pPr eaLnBrk="1" hangingPunct="1"/>
            <a:r>
              <a:rPr lang="en-US" altLang="en-US" sz="3200" dirty="0"/>
              <a:t>Did we achieve our objectives?</a:t>
            </a:r>
          </a:p>
        </p:txBody>
      </p:sp>
      <p:sp>
        <p:nvSpPr>
          <p:cNvPr id="25603" name="Content Placeholder 2">
            <a:extLst>
              <a:ext uri="{FF2B5EF4-FFF2-40B4-BE49-F238E27FC236}">
                <a16:creationId xmlns:a16="http://schemas.microsoft.com/office/drawing/2014/main" id="{64F9D02C-07D5-4E5A-8C36-8F54B107F10C}"/>
              </a:ext>
            </a:extLst>
          </p:cNvPr>
          <p:cNvSpPr>
            <a:spLocks noGrp="1" noChangeArrowheads="1"/>
          </p:cNvSpPr>
          <p:nvPr>
            <p:ph idx="1"/>
          </p:nvPr>
        </p:nvSpPr>
        <p:spPr>
          <a:xfrm>
            <a:off x="330249" y="2492897"/>
            <a:ext cx="5235972" cy="3744416"/>
          </a:xfrm>
        </p:spPr>
        <p:txBody>
          <a:bodyPr/>
          <a:lstStyle/>
          <a:p>
            <a:pPr marL="0" lvl="0" indent="0">
              <a:buNone/>
            </a:pPr>
            <a:r>
              <a:rPr lang="en-GB" sz="2000" b="1" i="0" dirty="0"/>
              <a:t>For you</a:t>
            </a:r>
          </a:p>
          <a:p>
            <a:pPr marL="444500" lvl="1" indent="-261938">
              <a:buFont typeface="Wingdings" panose="05000000000000000000" pitchFamily="2" charset="2"/>
              <a:buChar char="§"/>
            </a:pPr>
            <a:r>
              <a:rPr lang="en-GB" b="0" i="0" dirty="0"/>
              <a:t>Enhance understanding of JP as a useful &amp; relevant approach</a:t>
            </a:r>
          </a:p>
          <a:p>
            <a:pPr marL="444500" lvl="1" indent="-261938">
              <a:buFont typeface="Wingdings" panose="05000000000000000000" pitchFamily="2" charset="2"/>
              <a:buChar char="§"/>
            </a:pPr>
            <a:r>
              <a:rPr lang="en-GB" b="0" i="0" dirty="0"/>
              <a:t>Identify entry-points &amp; tools for supporting the SDGs </a:t>
            </a:r>
          </a:p>
          <a:p>
            <a:pPr marL="444500" lvl="1" indent="-261938">
              <a:buFont typeface="Wingdings" panose="05000000000000000000" pitchFamily="2" charset="2"/>
              <a:buChar char="§"/>
            </a:pPr>
            <a:r>
              <a:rPr lang="en-GB" b="0" i="0" dirty="0"/>
              <a:t>Acquire skills &amp; insights to advance Working Better Together</a:t>
            </a:r>
          </a:p>
          <a:p>
            <a:pPr marL="0" lvl="0" indent="0">
              <a:buNone/>
            </a:pPr>
            <a:r>
              <a:rPr lang="en-GB" sz="2000" b="1" i="0" dirty="0"/>
              <a:t>For us</a:t>
            </a:r>
          </a:p>
          <a:p>
            <a:pPr marL="444500" lvl="1" indent="-261938">
              <a:buFont typeface="Wingdings" panose="05000000000000000000" pitchFamily="2" charset="2"/>
              <a:buChar char="§"/>
            </a:pPr>
            <a:r>
              <a:rPr lang="en-GB" b="0" dirty="0"/>
              <a:t>Understand implementation challenges &amp; future knowledge/learning needs</a:t>
            </a:r>
            <a:endParaRPr lang="en-US" altLang="en-US" b="0" dirty="0"/>
          </a:p>
        </p:txBody>
      </p:sp>
      <p:pic>
        <p:nvPicPr>
          <p:cNvPr id="3" name="Picture 2">
            <a:extLst>
              <a:ext uri="{FF2B5EF4-FFF2-40B4-BE49-F238E27FC236}">
                <a16:creationId xmlns:a16="http://schemas.microsoft.com/office/drawing/2014/main" id="{D98B02F2-963C-4D87-9F62-F3DD5B4C08F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92080" y="2564904"/>
            <a:ext cx="3521671" cy="3744416"/>
          </a:xfrm>
          <a:prstGeom prst="rect">
            <a:avLst/>
          </a:prstGeom>
        </p:spPr>
      </p:pic>
      <p:sp>
        <p:nvSpPr>
          <p:cNvPr id="2" name="TextBox 1">
            <a:extLst>
              <a:ext uri="{FF2B5EF4-FFF2-40B4-BE49-F238E27FC236}">
                <a16:creationId xmlns:a16="http://schemas.microsoft.com/office/drawing/2014/main" id="{B01B7619-F66F-4AF0-AB8F-807DAE9E8281}"/>
              </a:ext>
            </a:extLst>
          </p:cNvPr>
          <p:cNvSpPr txBox="1"/>
          <p:nvPr/>
        </p:nvSpPr>
        <p:spPr>
          <a:xfrm>
            <a:off x="6865950" y="3764940"/>
            <a:ext cx="648072" cy="1200329"/>
          </a:xfrm>
          <a:prstGeom prst="rect">
            <a:avLst/>
          </a:prstGeom>
          <a:noFill/>
        </p:spPr>
        <p:txBody>
          <a:bodyPr wrap="square" rtlCol="0">
            <a:spAutoFit/>
          </a:bodyPr>
          <a:lstStyle/>
          <a:p>
            <a:r>
              <a:rPr lang="en-GB" sz="7200" b="1" dirty="0">
                <a:solidFill>
                  <a:schemeClr val="tx1"/>
                </a:solidFill>
              </a:rPr>
              <a: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Title 1">
            <a:extLst>
              <a:ext uri="{FF2B5EF4-FFF2-40B4-BE49-F238E27FC236}">
                <a16:creationId xmlns:a16="http://schemas.microsoft.com/office/drawing/2014/main" id="{FD6E69DA-A340-4E43-92EF-2502F3112BBD}"/>
              </a:ext>
            </a:extLst>
          </p:cNvPr>
          <p:cNvSpPr>
            <a:spLocks noGrp="1" noChangeArrowheads="1"/>
          </p:cNvSpPr>
          <p:nvPr>
            <p:ph type="title"/>
          </p:nvPr>
        </p:nvSpPr>
        <p:spPr/>
        <p:txBody>
          <a:bodyPr/>
          <a:lstStyle/>
          <a:p>
            <a:pPr eaLnBrk="1" hangingPunct="1"/>
            <a:r>
              <a:rPr lang="en-GB" altLang="en-US" dirty="0"/>
              <a:t>Training feedback</a:t>
            </a:r>
          </a:p>
        </p:txBody>
      </p:sp>
      <p:sp>
        <p:nvSpPr>
          <p:cNvPr id="90115" name="Content Placeholder 2">
            <a:extLst>
              <a:ext uri="{FF2B5EF4-FFF2-40B4-BE49-F238E27FC236}">
                <a16:creationId xmlns:a16="http://schemas.microsoft.com/office/drawing/2014/main" id="{CB87B477-8AE9-4EB8-89E6-D267D1F8EB90}"/>
              </a:ext>
            </a:extLst>
          </p:cNvPr>
          <p:cNvSpPr>
            <a:spLocks noGrp="1" noChangeArrowheads="1"/>
          </p:cNvSpPr>
          <p:nvPr>
            <p:ph idx="1"/>
          </p:nvPr>
        </p:nvSpPr>
        <p:spPr>
          <a:xfrm>
            <a:off x="412750" y="2419350"/>
            <a:ext cx="8229600" cy="3889970"/>
          </a:xfrm>
        </p:spPr>
        <p:txBody>
          <a:bodyPr/>
          <a:lstStyle/>
          <a:p>
            <a:pPr lvl="1" eaLnBrk="1" hangingPunct="1"/>
            <a:r>
              <a:rPr lang="en-GB" altLang="en-US" sz="2400" b="0" dirty="0"/>
              <a:t>What did you like?</a:t>
            </a:r>
          </a:p>
          <a:p>
            <a:pPr lvl="1" eaLnBrk="1" hangingPunct="1"/>
            <a:r>
              <a:rPr lang="en-GB" altLang="en-US" sz="2400" b="0" dirty="0"/>
              <a:t>What didn’t you like?</a:t>
            </a:r>
          </a:p>
          <a:p>
            <a:pPr lvl="1" eaLnBrk="1" hangingPunct="1"/>
            <a:r>
              <a:rPr lang="en-GB" altLang="en-US" sz="2400" b="0" dirty="0"/>
              <a:t>What was missing?</a:t>
            </a:r>
          </a:p>
          <a:p>
            <a:pPr lvl="1" eaLnBrk="1" hangingPunct="1"/>
            <a:r>
              <a:rPr lang="en-GB" altLang="en-US" sz="2400" b="0" dirty="0"/>
              <a:t>How can we do better?</a:t>
            </a:r>
          </a:p>
          <a:p>
            <a:pPr eaLnBrk="1" hangingPunct="1"/>
            <a:endParaRPr lang="en-GB" altLang="en-US" dirty="0"/>
          </a:p>
          <a:p>
            <a:pPr marL="0" indent="0" algn="ctr" eaLnBrk="1" hangingPunct="1">
              <a:buNone/>
            </a:pPr>
            <a:r>
              <a:rPr lang="en-GB" altLang="en-US" dirty="0"/>
              <a:t>Please complete the form and leave it with us. </a:t>
            </a:r>
          </a:p>
          <a:p>
            <a:pPr marL="0" indent="0" algn="ctr" eaLnBrk="1" hangingPunct="1">
              <a:buNone/>
            </a:pPr>
            <a:r>
              <a:rPr lang="en-GB" altLang="en-US" sz="2200" dirty="0"/>
              <a:t>Thank you!</a:t>
            </a:r>
          </a:p>
          <a:p>
            <a:pPr eaLnBrk="1" hangingPunct="1"/>
            <a:endParaRPr lang="en-GB" altLang="en-US" sz="1100" dirty="0"/>
          </a:p>
          <a:p>
            <a:pPr marL="0" indent="0" eaLnBrk="1" hangingPunct="1">
              <a:buNone/>
            </a:pPr>
            <a:r>
              <a:rPr lang="en-GB" altLang="en-US" sz="2000" dirty="0"/>
              <a:t>Contact us at Joint-Programming-Support@eeas.europa.eu</a:t>
            </a:r>
          </a:p>
          <a:p>
            <a:pPr eaLnBrk="1" hangingPunct="1"/>
            <a:endParaRPr lang="en-GB" altLang="en-US" sz="2200" dirty="0">
              <a:solidFill>
                <a:srgbClr val="FF0000"/>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5F6B865-D138-45B5-B928-475D65899C5D}"/>
              </a:ext>
            </a:extLst>
          </p:cNvPr>
          <p:cNvSpPr>
            <a:spLocks noGrp="1"/>
          </p:cNvSpPr>
          <p:nvPr>
            <p:ph type="title"/>
          </p:nvPr>
        </p:nvSpPr>
        <p:spPr/>
        <p:txBody>
          <a:bodyPr/>
          <a:lstStyle/>
          <a:p>
            <a:r>
              <a:rPr lang="es-ES" dirty="0" err="1"/>
              <a:t>Any</a:t>
            </a:r>
            <a:r>
              <a:rPr lang="es-ES" dirty="0"/>
              <a:t> </a:t>
            </a:r>
            <a:r>
              <a:rPr lang="es-ES" dirty="0" err="1"/>
              <a:t>interest</a:t>
            </a:r>
            <a:r>
              <a:rPr lang="es-ES" dirty="0"/>
              <a:t> in coaching?</a:t>
            </a:r>
          </a:p>
        </p:txBody>
      </p:sp>
      <p:sp>
        <p:nvSpPr>
          <p:cNvPr id="3" name="Marcador de contenido 2">
            <a:extLst>
              <a:ext uri="{FF2B5EF4-FFF2-40B4-BE49-F238E27FC236}">
                <a16:creationId xmlns:a16="http://schemas.microsoft.com/office/drawing/2014/main" id="{082F15F7-0364-4117-9224-540CA85D6553}"/>
              </a:ext>
            </a:extLst>
          </p:cNvPr>
          <p:cNvSpPr>
            <a:spLocks noGrp="1"/>
          </p:cNvSpPr>
          <p:nvPr>
            <p:ph idx="1"/>
          </p:nvPr>
        </p:nvSpPr>
        <p:spPr/>
        <p:txBody>
          <a:bodyPr/>
          <a:lstStyle/>
          <a:p>
            <a:r>
              <a:rPr lang="es-ES" dirty="0" err="1"/>
              <a:t>We</a:t>
            </a:r>
            <a:r>
              <a:rPr lang="es-ES" dirty="0"/>
              <a:t> </a:t>
            </a:r>
            <a:r>
              <a:rPr lang="es-ES" dirty="0" err="1"/>
              <a:t>have</a:t>
            </a:r>
            <a:r>
              <a:rPr lang="es-ES" dirty="0"/>
              <a:t> a bit </a:t>
            </a:r>
            <a:r>
              <a:rPr lang="es-ES" dirty="0" err="1"/>
              <a:t>of</a:t>
            </a:r>
            <a:r>
              <a:rPr lang="es-ES" dirty="0"/>
              <a:t> time after </a:t>
            </a:r>
            <a:r>
              <a:rPr lang="es-ES" dirty="0" err="1"/>
              <a:t>this</a:t>
            </a:r>
            <a:r>
              <a:rPr lang="es-ES" dirty="0"/>
              <a:t> training </a:t>
            </a:r>
            <a:r>
              <a:rPr lang="es-ES" dirty="0" err="1"/>
              <a:t>for</a:t>
            </a:r>
            <a:r>
              <a:rPr lang="es-ES" dirty="0"/>
              <a:t> individual coaching </a:t>
            </a:r>
            <a:r>
              <a:rPr lang="es-ES" dirty="0" err="1"/>
              <a:t>provided</a:t>
            </a:r>
            <a:r>
              <a:rPr lang="es-ES" dirty="0"/>
              <a:t> </a:t>
            </a:r>
            <a:r>
              <a:rPr lang="es-ES" dirty="0" err="1"/>
              <a:t>by</a:t>
            </a:r>
            <a:r>
              <a:rPr lang="es-ES" dirty="0"/>
              <a:t> </a:t>
            </a:r>
            <a:r>
              <a:rPr lang="es-ES" dirty="0" err="1"/>
              <a:t>our</a:t>
            </a:r>
            <a:r>
              <a:rPr lang="es-ES" dirty="0"/>
              <a:t> JP </a:t>
            </a:r>
            <a:r>
              <a:rPr lang="es-ES" dirty="0" err="1"/>
              <a:t>experts</a:t>
            </a:r>
            <a:r>
              <a:rPr lang="es-ES" dirty="0"/>
              <a:t> and DEVCO/ EEAS </a:t>
            </a:r>
            <a:r>
              <a:rPr lang="es-ES" dirty="0" err="1"/>
              <a:t>representatives</a:t>
            </a:r>
            <a:r>
              <a:rPr lang="es-ES" dirty="0"/>
              <a:t> in </a:t>
            </a:r>
            <a:r>
              <a:rPr lang="es-ES" dirty="0" err="1"/>
              <a:t>the</a:t>
            </a:r>
            <a:r>
              <a:rPr lang="es-ES" dirty="0"/>
              <a:t> </a:t>
            </a:r>
            <a:r>
              <a:rPr lang="es-ES" dirty="0" err="1"/>
              <a:t>room</a:t>
            </a:r>
            <a:r>
              <a:rPr lang="es-ES" dirty="0"/>
              <a:t>.</a:t>
            </a:r>
          </a:p>
          <a:p>
            <a:endParaRPr lang="es-ES" dirty="0"/>
          </a:p>
          <a:p>
            <a:r>
              <a:rPr lang="es-ES" dirty="0" err="1"/>
              <a:t>Hands</a:t>
            </a:r>
            <a:r>
              <a:rPr lang="es-ES" dirty="0"/>
              <a:t> up </a:t>
            </a:r>
            <a:r>
              <a:rPr lang="es-ES" dirty="0" err="1"/>
              <a:t>who</a:t>
            </a:r>
            <a:r>
              <a:rPr lang="es-ES" dirty="0"/>
              <a:t> </a:t>
            </a:r>
            <a:r>
              <a:rPr lang="es-ES" dirty="0" err="1"/>
              <a:t>is</a:t>
            </a:r>
            <a:r>
              <a:rPr lang="es-ES" dirty="0"/>
              <a:t> </a:t>
            </a:r>
            <a:r>
              <a:rPr lang="es-ES" dirty="0" err="1"/>
              <a:t>interested</a:t>
            </a:r>
            <a:r>
              <a:rPr lang="es-ES" dirty="0"/>
              <a:t>? </a:t>
            </a:r>
            <a:r>
              <a:rPr lang="es-ES" dirty="0" err="1"/>
              <a:t>On</a:t>
            </a:r>
            <a:r>
              <a:rPr lang="es-ES" dirty="0"/>
              <a:t> </a:t>
            </a:r>
            <a:r>
              <a:rPr lang="es-ES" dirty="0" err="1"/>
              <a:t>which</a:t>
            </a:r>
            <a:r>
              <a:rPr lang="es-ES" dirty="0"/>
              <a:t> </a:t>
            </a:r>
            <a:r>
              <a:rPr lang="es-ES" dirty="0" err="1"/>
              <a:t>topic</a:t>
            </a:r>
            <a:r>
              <a:rPr lang="es-ES" dirty="0"/>
              <a:t>? </a:t>
            </a:r>
          </a:p>
        </p:txBody>
      </p:sp>
    </p:spTree>
    <p:extLst>
      <p:ext uri="{BB962C8B-B14F-4D97-AF65-F5344CB8AC3E}">
        <p14:creationId xmlns:p14="http://schemas.microsoft.com/office/powerpoint/2010/main" val="26622689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Title 1">
            <a:extLst>
              <a:ext uri="{FF2B5EF4-FFF2-40B4-BE49-F238E27FC236}">
                <a16:creationId xmlns:a16="http://schemas.microsoft.com/office/drawing/2014/main" id="{FD6E69DA-A340-4E43-92EF-2502F3112BBD}"/>
              </a:ext>
            </a:extLst>
          </p:cNvPr>
          <p:cNvSpPr>
            <a:spLocks noGrp="1" noChangeArrowheads="1"/>
          </p:cNvSpPr>
          <p:nvPr>
            <p:ph type="title"/>
          </p:nvPr>
        </p:nvSpPr>
        <p:spPr/>
        <p:txBody>
          <a:bodyPr/>
          <a:lstStyle/>
          <a:p>
            <a:pPr algn="ctr" eaLnBrk="1" hangingPunct="1"/>
            <a:r>
              <a:rPr lang="en-GB" altLang="en-US" sz="3600" dirty="0"/>
              <a:t>Thank you!</a:t>
            </a:r>
          </a:p>
        </p:txBody>
      </p:sp>
      <p:sp>
        <p:nvSpPr>
          <p:cNvPr id="90115" name="Content Placeholder 2">
            <a:extLst>
              <a:ext uri="{FF2B5EF4-FFF2-40B4-BE49-F238E27FC236}">
                <a16:creationId xmlns:a16="http://schemas.microsoft.com/office/drawing/2014/main" id="{CB87B477-8AE9-4EB8-89E6-D267D1F8EB90}"/>
              </a:ext>
            </a:extLst>
          </p:cNvPr>
          <p:cNvSpPr>
            <a:spLocks noGrp="1" noChangeArrowheads="1"/>
          </p:cNvSpPr>
          <p:nvPr>
            <p:ph idx="1"/>
          </p:nvPr>
        </p:nvSpPr>
        <p:spPr>
          <a:xfrm>
            <a:off x="827584" y="2419350"/>
            <a:ext cx="7814766" cy="3889970"/>
          </a:xfrm>
        </p:spPr>
        <p:txBody>
          <a:bodyPr/>
          <a:lstStyle/>
          <a:p>
            <a:pPr marL="0" indent="0" eaLnBrk="1" hangingPunct="1">
              <a:buNone/>
            </a:pPr>
            <a:r>
              <a:rPr lang="en-GB" altLang="en-US" sz="2200" dirty="0"/>
              <a:t>Feel free to contact us:</a:t>
            </a:r>
          </a:p>
          <a:p>
            <a:pPr eaLnBrk="1" hangingPunct="1"/>
            <a:endParaRPr lang="en-GB" altLang="en-US" sz="2200" dirty="0"/>
          </a:p>
          <a:p>
            <a:pPr lvl="1" eaLnBrk="1" fontAlgn="auto" hangingPunct="1">
              <a:spcBef>
                <a:spcPts val="0"/>
              </a:spcBef>
              <a:spcAft>
                <a:spcPts val="1200"/>
              </a:spcAft>
              <a:buFont typeface="Wingdings" panose="05000000000000000000" pitchFamily="2" charset="2"/>
              <a:buChar char="ü"/>
              <a:defRPr/>
            </a:pPr>
            <a:r>
              <a:rPr lang="en-GB" altLang="en-US" b="0" dirty="0"/>
              <a:t>DEVCO A1 &amp; A2, JP experts </a:t>
            </a:r>
          </a:p>
          <a:p>
            <a:pPr marL="1528763" lvl="2" indent="-457200" eaLnBrk="1" fontAlgn="auto" hangingPunct="1">
              <a:spcBef>
                <a:spcPts val="0"/>
              </a:spcBef>
              <a:spcAft>
                <a:spcPts val="1200"/>
              </a:spcAft>
              <a:defRPr/>
            </a:pPr>
            <a:r>
              <a:rPr lang="en-GB" altLang="en-US" sz="1800" dirty="0">
                <a:hlinkClick r:id="rId3"/>
              </a:rPr>
              <a:t>DEVCO-Joint-Programming-Support@ec.europa.eu</a:t>
            </a:r>
            <a:r>
              <a:rPr lang="en-GB" altLang="en-US" sz="1800" dirty="0"/>
              <a:t> </a:t>
            </a:r>
          </a:p>
          <a:p>
            <a:pPr marL="1528763" lvl="2" indent="-457200" eaLnBrk="1" fontAlgn="auto" hangingPunct="1">
              <a:spcBef>
                <a:spcPts val="0"/>
              </a:spcBef>
              <a:spcAft>
                <a:spcPts val="1200"/>
              </a:spcAft>
              <a:defRPr/>
            </a:pPr>
            <a:r>
              <a:rPr lang="en-GB" altLang="en-US" sz="1800" dirty="0">
                <a:hlinkClick r:id="rId4"/>
              </a:rPr>
              <a:t>JOINT-PROGRAMMING-SUPPORT@eeas.europa.eu</a:t>
            </a:r>
            <a:endParaRPr lang="en-GB" altLang="en-US" sz="1800" dirty="0"/>
          </a:p>
          <a:p>
            <a:pPr marL="1528763" lvl="2" indent="-457200" eaLnBrk="1" fontAlgn="auto" hangingPunct="1">
              <a:spcBef>
                <a:spcPts val="0"/>
              </a:spcBef>
              <a:spcAft>
                <a:spcPts val="1200"/>
              </a:spcAft>
              <a:defRPr/>
            </a:pPr>
            <a:r>
              <a:rPr lang="en-GB" altLang="en-US" sz="1800" dirty="0">
                <a:hlinkClick r:id="rId5"/>
              </a:rPr>
              <a:t>NEAR-Joint-Programming@ec.europa.eu</a:t>
            </a:r>
            <a:r>
              <a:rPr lang="en-GB" altLang="en-US" sz="1800" dirty="0"/>
              <a:t> </a:t>
            </a:r>
          </a:p>
        </p:txBody>
      </p:sp>
    </p:spTree>
    <p:extLst>
      <p:ext uri="{BB962C8B-B14F-4D97-AF65-F5344CB8AC3E}">
        <p14:creationId xmlns:p14="http://schemas.microsoft.com/office/powerpoint/2010/main" val="2162097769"/>
      </p:ext>
    </p:extLst>
  </p:cSld>
  <p:clrMapOvr>
    <a:masterClrMapping/>
  </p:clrMapOvr>
</p:sld>
</file>

<file path=ppt/theme/theme1.xml><?xml version="1.0" encoding="utf-8"?>
<a:theme xmlns:a="http://schemas.openxmlformats.org/drawingml/2006/main" name="JP template">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altLang="en-US" sz="1200" b="0" i="0" u="none" strike="noStrike" cap="none" normalizeH="0" baseline="0" smtClean="0">
            <a:ln>
              <a:noFill/>
            </a:ln>
            <a:solidFill>
              <a:srgbClr val="0F5494"/>
            </a:solidFill>
            <a:effectLst/>
            <a:latin typeface="Verdana" panose="020B0604030504040204"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altLang="en-US" sz="1200" b="0" i="0" u="none" strike="noStrike" cap="none" normalizeH="0" baseline="0" smtClean="0">
            <a:ln>
              <a:noFill/>
            </a:ln>
            <a:solidFill>
              <a:srgbClr val="0F5494"/>
            </a:solidFill>
            <a:effectLst/>
            <a:latin typeface="Verdana" panose="020B0604030504040204"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JP template" id="{B4B003FC-5915-4565-8986-C6AE40DE3B42}" vid="{C6730629-7B1D-4419-94E6-279C39770C65}"/>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472</Words>
  <Application>Microsoft Office PowerPoint</Application>
  <PresentationFormat>Presentación en pantalla (4:3)</PresentationFormat>
  <Paragraphs>55</Paragraphs>
  <Slides>5</Slides>
  <Notes>5</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5</vt:i4>
      </vt:variant>
    </vt:vector>
  </HeadingPairs>
  <TitlesOfParts>
    <vt:vector size="9" baseType="lpstr">
      <vt:lpstr>Arial</vt:lpstr>
      <vt:lpstr>Verdana</vt:lpstr>
      <vt:lpstr>Wingdings</vt:lpstr>
      <vt:lpstr>JP template</vt:lpstr>
      <vt:lpstr>Wrapping-up our training  What have we learned?  What happens next?   Training on Joint Programming</vt:lpstr>
      <vt:lpstr>Did we achieve our objectives?</vt:lpstr>
      <vt:lpstr>Training feedback</vt:lpstr>
      <vt:lpstr>Any interest in coaching?</vt:lpstr>
      <vt:lpstr>Thank you!</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alexanderoriordan@gmail.com</dc:creator>
  <cp:lastModifiedBy>Sibylle Koenig</cp:lastModifiedBy>
  <cp:revision>227</cp:revision>
  <dcterms:created xsi:type="dcterms:W3CDTF">2011-10-28T10:25:18Z</dcterms:created>
  <dcterms:modified xsi:type="dcterms:W3CDTF">2019-04-22T22:06:27Z</dcterms:modified>
</cp:coreProperties>
</file>